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 id="2147483704" r:id="rId3"/>
    <p:sldMasterId id="2147483713" r:id="rId4"/>
  </p:sldMasterIdLst>
  <p:notesMasterIdLst>
    <p:notesMasterId r:id="rId15"/>
  </p:notesMasterIdLst>
  <p:handoutMasterIdLst>
    <p:handoutMasterId r:id="rId16"/>
  </p:handoutMasterIdLst>
  <p:sldIdLst>
    <p:sldId id="256" r:id="rId5"/>
    <p:sldId id="418" r:id="rId6"/>
    <p:sldId id="257" r:id="rId7"/>
    <p:sldId id="2582" r:id="rId8"/>
    <p:sldId id="2076137762" r:id="rId9"/>
    <p:sldId id="3170" r:id="rId10"/>
    <p:sldId id="2076137763" r:id="rId11"/>
    <p:sldId id="3161" r:id="rId12"/>
    <p:sldId id="424" r:id="rId13"/>
    <p:sldId id="20761377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BABBBC"/>
    <a:srgbClr val="FFFFFF"/>
    <a:srgbClr val="0358A4"/>
    <a:srgbClr val="27AB53"/>
    <a:srgbClr val="46D577"/>
    <a:srgbClr val="CCC700"/>
    <a:srgbClr val="EDE600"/>
    <a:srgbClr val="008CE2"/>
    <a:srgbClr val="1A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CD535-DCF5-4F8A-98C9-FB9A4838AE3D}" v="32" dt="2021-10-21T14:23:35.6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autoAdjust="0"/>
    <p:restoredTop sz="67925" autoAdjust="0"/>
  </p:normalViewPr>
  <p:slideViewPr>
    <p:cSldViewPr snapToGrid="0" showGuides="1">
      <p:cViewPr varScale="1">
        <p:scale>
          <a:sx n="75" d="100"/>
          <a:sy n="75" d="100"/>
        </p:scale>
        <p:origin x="1395" y="29"/>
      </p:cViewPr>
      <p:guideLst>
        <p:guide orient="horz" pos="2160"/>
        <p:guide pos="3840"/>
      </p:guideLst>
    </p:cSldViewPr>
  </p:slideViewPr>
  <p:outlineViewPr>
    <p:cViewPr>
      <p:scale>
        <a:sx n="33" d="100"/>
        <a:sy n="33" d="100"/>
      </p:scale>
      <p:origin x="0" y="-20997"/>
    </p:cViewPr>
  </p:outlineViewPr>
  <p:notesTextViewPr>
    <p:cViewPr>
      <p:scale>
        <a:sx n="3" d="2"/>
        <a:sy n="3" d="2"/>
      </p:scale>
      <p:origin x="0" y="0"/>
    </p:cViewPr>
  </p:notesTextViewPr>
  <p:sorterViewPr>
    <p:cViewPr>
      <p:scale>
        <a:sx n="80" d="100"/>
        <a:sy n="80" d="100"/>
      </p:scale>
      <p:origin x="0" y="0"/>
    </p:cViewPr>
  </p:sorterViewPr>
  <p:notesViewPr>
    <p:cSldViewPr snapToGrid="0" showGuides="1">
      <p:cViewPr varScale="1">
        <p:scale>
          <a:sx n="85" d="100"/>
          <a:sy n="85" d="100"/>
        </p:scale>
        <p:origin x="2055" y="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Testa-O Neill" userId="5bbc7867-2897-41b3-9195-1c81bf62a82b" providerId="ADAL" clId="{255CD535-DCF5-4F8A-98C9-FB9A4838AE3D}"/>
    <pc:docChg chg="undo custSel addSld delSld modSld sldOrd delSection modSection">
      <pc:chgData name="Chris Testa-O Neill" userId="5bbc7867-2897-41b3-9195-1c81bf62a82b" providerId="ADAL" clId="{255CD535-DCF5-4F8A-98C9-FB9A4838AE3D}" dt="2021-10-21T14:26:59.297" v="460" actId="20577"/>
      <pc:docMkLst>
        <pc:docMk/>
      </pc:docMkLst>
      <pc:sldChg chg="modSp mod">
        <pc:chgData name="Chris Testa-O Neill" userId="5bbc7867-2897-41b3-9195-1c81bf62a82b" providerId="ADAL" clId="{255CD535-DCF5-4F8A-98C9-FB9A4838AE3D}" dt="2021-10-21T13:53:29.176" v="73" actId="20577"/>
        <pc:sldMkLst>
          <pc:docMk/>
          <pc:sldMk cId="3478225333" sldId="256"/>
        </pc:sldMkLst>
        <pc:spChg chg="mod">
          <ac:chgData name="Chris Testa-O Neill" userId="5bbc7867-2897-41b3-9195-1c81bf62a82b" providerId="ADAL" clId="{255CD535-DCF5-4F8A-98C9-FB9A4838AE3D}" dt="2021-10-21T13:53:29.176" v="73" actId="20577"/>
          <ac:spMkLst>
            <pc:docMk/>
            <pc:sldMk cId="3478225333" sldId="256"/>
            <ac:spMk id="2" creationId="{21A99087-F939-4EAF-AD38-211701C7799F}"/>
          </ac:spMkLst>
        </pc:spChg>
      </pc:sldChg>
      <pc:sldChg chg="modSp mod modNotesTx">
        <pc:chgData name="Chris Testa-O Neill" userId="5bbc7867-2897-41b3-9195-1c81bf62a82b" providerId="ADAL" clId="{255CD535-DCF5-4F8A-98C9-FB9A4838AE3D}" dt="2021-10-21T14:24:41.160" v="349"/>
        <pc:sldMkLst>
          <pc:docMk/>
          <pc:sldMk cId="1380369443" sldId="257"/>
        </pc:sldMkLst>
        <pc:spChg chg="mod">
          <ac:chgData name="Chris Testa-O Neill" userId="5bbc7867-2897-41b3-9195-1c81bf62a82b" providerId="ADAL" clId="{255CD535-DCF5-4F8A-98C9-FB9A4838AE3D}" dt="2021-10-21T13:58:09.938" v="111" actId="20577"/>
          <ac:spMkLst>
            <pc:docMk/>
            <pc:sldMk cId="1380369443" sldId="257"/>
            <ac:spMk id="2" creationId="{21A99087-F939-4EAF-AD38-211701C7799F}"/>
          </ac:spMkLst>
        </pc:spChg>
      </pc:sldChg>
      <pc:sldChg chg="modSp mod modNotesTx">
        <pc:chgData name="Chris Testa-O Neill" userId="5bbc7867-2897-41b3-9195-1c81bf62a82b" providerId="ADAL" clId="{255CD535-DCF5-4F8A-98C9-FB9A4838AE3D}" dt="2021-10-21T14:04:32.726" v="178"/>
        <pc:sldMkLst>
          <pc:docMk/>
          <pc:sldMk cId="2118431511" sldId="258"/>
        </pc:sldMkLst>
        <pc:spChg chg="mod">
          <ac:chgData name="Chris Testa-O Neill" userId="5bbc7867-2897-41b3-9195-1c81bf62a82b" providerId="ADAL" clId="{255CD535-DCF5-4F8A-98C9-FB9A4838AE3D}" dt="2021-10-21T14:04:20.941" v="177" actId="20577"/>
          <ac:spMkLst>
            <pc:docMk/>
            <pc:sldMk cId="2118431511" sldId="258"/>
            <ac:spMk id="2" creationId="{21A99087-F939-4EAF-AD38-211701C7799F}"/>
          </ac:spMkLst>
        </pc:spChg>
      </pc:sldChg>
      <pc:sldChg chg="addSp delSp modSp mod modNotesTx">
        <pc:chgData name="Chris Testa-O Neill" userId="5bbc7867-2897-41b3-9195-1c81bf62a82b" providerId="ADAL" clId="{255CD535-DCF5-4F8A-98C9-FB9A4838AE3D}" dt="2021-10-21T14:25:22.053" v="398" actId="20577"/>
        <pc:sldMkLst>
          <pc:docMk/>
          <pc:sldMk cId="232016569" sldId="259"/>
        </pc:sldMkLst>
        <pc:spChg chg="mod">
          <ac:chgData name="Chris Testa-O Neill" userId="5bbc7867-2897-41b3-9195-1c81bf62a82b" providerId="ADAL" clId="{255CD535-DCF5-4F8A-98C9-FB9A4838AE3D}" dt="2021-10-21T14:11:48.465" v="296" actId="1035"/>
          <ac:spMkLst>
            <pc:docMk/>
            <pc:sldMk cId="232016569" sldId="259"/>
            <ac:spMk id="2" creationId="{21A99087-F939-4EAF-AD38-211701C7799F}"/>
          </ac:spMkLst>
        </pc:spChg>
        <pc:spChg chg="del">
          <ac:chgData name="Chris Testa-O Neill" userId="5bbc7867-2897-41b3-9195-1c81bf62a82b" providerId="ADAL" clId="{255CD535-DCF5-4F8A-98C9-FB9A4838AE3D}" dt="2021-10-21T14:11:33.935" v="280" actId="478"/>
          <ac:spMkLst>
            <pc:docMk/>
            <pc:sldMk cId="232016569" sldId="259"/>
            <ac:spMk id="3" creationId="{78BC2C14-5B54-4319-BA1D-46B0C6B5B674}"/>
          </ac:spMkLst>
        </pc:spChg>
        <pc:spChg chg="add del mod">
          <ac:chgData name="Chris Testa-O Neill" userId="5bbc7867-2897-41b3-9195-1c81bf62a82b" providerId="ADAL" clId="{255CD535-DCF5-4F8A-98C9-FB9A4838AE3D}" dt="2021-10-21T14:11:37.180" v="281" actId="478"/>
          <ac:spMkLst>
            <pc:docMk/>
            <pc:sldMk cId="232016569" sldId="259"/>
            <ac:spMk id="5" creationId="{59280A5A-3898-44F5-915E-A5376980188D}"/>
          </ac:spMkLst>
        </pc:spChg>
      </pc:sldChg>
      <pc:sldChg chg="del">
        <pc:chgData name="Chris Testa-O Neill" userId="5bbc7867-2897-41b3-9195-1c81bf62a82b" providerId="ADAL" clId="{255CD535-DCF5-4F8A-98C9-FB9A4838AE3D}" dt="2021-10-21T14:19:15.942" v="326" actId="47"/>
        <pc:sldMkLst>
          <pc:docMk/>
          <pc:sldMk cId="1647074503" sldId="260"/>
        </pc:sldMkLst>
      </pc:sldChg>
      <pc:sldChg chg="modSp del mod">
        <pc:chgData name="Chris Testa-O Neill" userId="5bbc7867-2897-41b3-9195-1c81bf62a82b" providerId="ADAL" clId="{255CD535-DCF5-4F8A-98C9-FB9A4838AE3D}" dt="2021-10-21T14:19:15.942" v="326" actId="47"/>
        <pc:sldMkLst>
          <pc:docMk/>
          <pc:sldMk cId="3822462376" sldId="261"/>
        </pc:sldMkLst>
        <pc:spChg chg="mod">
          <ac:chgData name="Chris Testa-O Neill" userId="5bbc7867-2897-41b3-9195-1c81bf62a82b" providerId="ADAL" clId="{255CD535-DCF5-4F8A-98C9-FB9A4838AE3D}" dt="2021-10-21T13:57:17.098" v="97" actId="27636"/>
          <ac:spMkLst>
            <pc:docMk/>
            <pc:sldMk cId="3822462376" sldId="261"/>
            <ac:spMk id="10" creationId="{3295D5D3-D721-4C2E-87B9-DF1B5D8A2D1D}"/>
          </ac:spMkLst>
        </pc:spChg>
      </pc:sldChg>
      <pc:sldChg chg="del">
        <pc:chgData name="Chris Testa-O Neill" userId="5bbc7867-2897-41b3-9195-1c81bf62a82b" providerId="ADAL" clId="{255CD535-DCF5-4F8A-98C9-FB9A4838AE3D}" dt="2021-10-21T14:19:15.942" v="326" actId="47"/>
        <pc:sldMkLst>
          <pc:docMk/>
          <pc:sldMk cId="776028849" sldId="262"/>
        </pc:sldMkLst>
      </pc:sldChg>
      <pc:sldChg chg="del">
        <pc:chgData name="Chris Testa-O Neill" userId="5bbc7867-2897-41b3-9195-1c81bf62a82b" providerId="ADAL" clId="{255CD535-DCF5-4F8A-98C9-FB9A4838AE3D}" dt="2021-10-21T14:19:15.942" v="326" actId="47"/>
        <pc:sldMkLst>
          <pc:docMk/>
          <pc:sldMk cId="2491398389" sldId="263"/>
        </pc:sldMkLst>
      </pc:sldChg>
      <pc:sldChg chg="modSp del mod">
        <pc:chgData name="Chris Testa-O Neill" userId="5bbc7867-2897-41b3-9195-1c81bf62a82b" providerId="ADAL" clId="{255CD535-DCF5-4F8A-98C9-FB9A4838AE3D}" dt="2021-10-21T14:19:15.942" v="326" actId="47"/>
        <pc:sldMkLst>
          <pc:docMk/>
          <pc:sldMk cId="732089637" sldId="264"/>
        </pc:sldMkLst>
        <pc:spChg chg="mod">
          <ac:chgData name="Chris Testa-O Neill" userId="5bbc7867-2897-41b3-9195-1c81bf62a82b" providerId="ADAL" clId="{255CD535-DCF5-4F8A-98C9-FB9A4838AE3D}" dt="2021-10-21T13:57:17.115" v="98" actId="27636"/>
          <ac:spMkLst>
            <pc:docMk/>
            <pc:sldMk cId="732089637" sldId="264"/>
            <ac:spMk id="19" creationId="{F6976FD7-64EA-4FB5-AE75-933AFB105B91}"/>
          </ac:spMkLst>
        </pc:spChg>
      </pc:sldChg>
      <pc:sldChg chg="modSp del mod">
        <pc:chgData name="Chris Testa-O Neill" userId="5bbc7867-2897-41b3-9195-1c81bf62a82b" providerId="ADAL" clId="{255CD535-DCF5-4F8A-98C9-FB9A4838AE3D}" dt="2021-10-21T14:19:15.942" v="326" actId="47"/>
        <pc:sldMkLst>
          <pc:docMk/>
          <pc:sldMk cId="1153169991" sldId="265"/>
        </pc:sldMkLst>
        <pc:spChg chg="mod">
          <ac:chgData name="Chris Testa-O Neill" userId="5bbc7867-2897-41b3-9195-1c81bf62a82b" providerId="ADAL" clId="{255CD535-DCF5-4F8A-98C9-FB9A4838AE3D}" dt="2021-10-21T13:57:17.130" v="99" actId="27636"/>
          <ac:spMkLst>
            <pc:docMk/>
            <pc:sldMk cId="1153169991" sldId="265"/>
            <ac:spMk id="9" creationId="{97183489-8158-4D4B-B375-00A88FD83EAC}"/>
          </ac:spMkLst>
        </pc:spChg>
      </pc:sldChg>
      <pc:sldChg chg="modSp del mod">
        <pc:chgData name="Chris Testa-O Neill" userId="5bbc7867-2897-41b3-9195-1c81bf62a82b" providerId="ADAL" clId="{255CD535-DCF5-4F8A-98C9-FB9A4838AE3D}" dt="2021-10-21T14:19:15.942" v="326" actId="47"/>
        <pc:sldMkLst>
          <pc:docMk/>
          <pc:sldMk cId="3072958148" sldId="266"/>
        </pc:sldMkLst>
        <pc:spChg chg="mod">
          <ac:chgData name="Chris Testa-O Neill" userId="5bbc7867-2897-41b3-9195-1c81bf62a82b" providerId="ADAL" clId="{255CD535-DCF5-4F8A-98C9-FB9A4838AE3D}" dt="2021-10-21T13:57:17.224" v="104" actId="27636"/>
          <ac:spMkLst>
            <pc:docMk/>
            <pc:sldMk cId="3072958148" sldId="266"/>
            <ac:spMk id="5" creationId="{95C831AC-FEEC-42C8-919F-E97BE3E427D9}"/>
          </ac:spMkLst>
        </pc:spChg>
      </pc:sldChg>
      <pc:sldChg chg="del">
        <pc:chgData name="Chris Testa-O Neill" userId="5bbc7867-2897-41b3-9195-1c81bf62a82b" providerId="ADAL" clId="{255CD535-DCF5-4F8A-98C9-FB9A4838AE3D}" dt="2021-10-21T14:19:15.942" v="326" actId="47"/>
        <pc:sldMkLst>
          <pc:docMk/>
          <pc:sldMk cId="984625831" sldId="267"/>
        </pc:sldMkLst>
      </pc:sldChg>
      <pc:sldChg chg="del">
        <pc:chgData name="Chris Testa-O Neill" userId="5bbc7867-2897-41b3-9195-1c81bf62a82b" providerId="ADAL" clId="{255CD535-DCF5-4F8A-98C9-FB9A4838AE3D}" dt="2021-10-21T14:19:15.942" v="326" actId="47"/>
        <pc:sldMkLst>
          <pc:docMk/>
          <pc:sldMk cId="3117544903" sldId="268"/>
        </pc:sldMkLst>
      </pc:sldChg>
      <pc:sldChg chg="del">
        <pc:chgData name="Chris Testa-O Neill" userId="5bbc7867-2897-41b3-9195-1c81bf62a82b" providerId="ADAL" clId="{255CD535-DCF5-4F8A-98C9-FB9A4838AE3D}" dt="2021-10-21T14:19:15.942" v="326" actId="47"/>
        <pc:sldMkLst>
          <pc:docMk/>
          <pc:sldMk cId="1033836099" sldId="269"/>
        </pc:sldMkLst>
      </pc:sldChg>
      <pc:sldChg chg="del">
        <pc:chgData name="Chris Testa-O Neill" userId="5bbc7867-2897-41b3-9195-1c81bf62a82b" providerId="ADAL" clId="{255CD535-DCF5-4F8A-98C9-FB9A4838AE3D}" dt="2021-10-21T14:19:15.942" v="326" actId="47"/>
        <pc:sldMkLst>
          <pc:docMk/>
          <pc:sldMk cId="953660931" sldId="270"/>
        </pc:sldMkLst>
      </pc:sldChg>
      <pc:sldChg chg="del">
        <pc:chgData name="Chris Testa-O Neill" userId="5bbc7867-2897-41b3-9195-1c81bf62a82b" providerId="ADAL" clId="{255CD535-DCF5-4F8A-98C9-FB9A4838AE3D}" dt="2021-10-21T14:19:15.942" v="326" actId="47"/>
        <pc:sldMkLst>
          <pc:docMk/>
          <pc:sldMk cId="3022695236" sldId="271"/>
        </pc:sldMkLst>
      </pc:sldChg>
      <pc:sldChg chg="del">
        <pc:chgData name="Chris Testa-O Neill" userId="5bbc7867-2897-41b3-9195-1c81bf62a82b" providerId="ADAL" clId="{255CD535-DCF5-4F8A-98C9-FB9A4838AE3D}" dt="2021-10-21T14:19:15.942" v="326" actId="47"/>
        <pc:sldMkLst>
          <pc:docMk/>
          <pc:sldMk cId="3981182415" sldId="272"/>
        </pc:sldMkLst>
      </pc:sldChg>
      <pc:sldChg chg="del">
        <pc:chgData name="Chris Testa-O Neill" userId="5bbc7867-2897-41b3-9195-1c81bf62a82b" providerId="ADAL" clId="{255CD535-DCF5-4F8A-98C9-FB9A4838AE3D}" dt="2021-10-21T14:19:15.942" v="326" actId="47"/>
        <pc:sldMkLst>
          <pc:docMk/>
          <pc:sldMk cId="4064398181" sldId="273"/>
        </pc:sldMkLst>
      </pc:sldChg>
      <pc:sldChg chg="del">
        <pc:chgData name="Chris Testa-O Neill" userId="5bbc7867-2897-41b3-9195-1c81bf62a82b" providerId="ADAL" clId="{255CD535-DCF5-4F8A-98C9-FB9A4838AE3D}" dt="2021-10-21T14:19:15.942" v="326" actId="47"/>
        <pc:sldMkLst>
          <pc:docMk/>
          <pc:sldMk cId="692994915" sldId="274"/>
        </pc:sldMkLst>
      </pc:sldChg>
      <pc:sldChg chg="del">
        <pc:chgData name="Chris Testa-O Neill" userId="5bbc7867-2897-41b3-9195-1c81bf62a82b" providerId="ADAL" clId="{255CD535-DCF5-4F8A-98C9-FB9A4838AE3D}" dt="2021-10-21T14:19:15.942" v="326" actId="47"/>
        <pc:sldMkLst>
          <pc:docMk/>
          <pc:sldMk cId="3646350897" sldId="275"/>
        </pc:sldMkLst>
      </pc:sldChg>
      <pc:sldChg chg="del">
        <pc:chgData name="Chris Testa-O Neill" userId="5bbc7867-2897-41b3-9195-1c81bf62a82b" providerId="ADAL" clId="{255CD535-DCF5-4F8A-98C9-FB9A4838AE3D}" dt="2021-10-21T14:19:15.942" v="326" actId="47"/>
        <pc:sldMkLst>
          <pc:docMk/>
          <pc:sldMk cId="1319345838" sldId="276"/>
        </pc:sldMkLst>
      </pc:sldChg>
      <pc:sldChg chg="del">
        <pc:chgData name="Chris Testa-O Neill" userId="5bbc7867-2897-41b3-9195-1c81bf62a82b" providerId="ADAL" clId="{255CD535-DCF5-4F8A-98C9-FB9A4838AE3D}" dt="2021-10-21T14:19:15.942" v="326" actId="47"/>
        <pc:sldMkLst>
          <pc:docMk/>
          <pc:sldMk cId="175111734" sldId="277"/>
        </pc:sldMkLst>
      </pc:sldChg>
      <pc:sldChg chg="del">
        <pc:chgData name="Chris Testa-O Neill" userId="5bbc7867-2897-41b3-9195-1c81bf62a82b" providerId="ADAL" clId="{255CD535-DCF5-4F8A-98C9-FB9A4838AE3D}" dt="2021-10-21T14:19:15.942" v="326" actId="47"/>
        <pc:sldMkLst>
          <pc:docMk/>
          <pc:sldMk cId="2770020039" sldId="278"/>
        </pc:sldMkLst>
      </pc:sldChg>
      <pc:sldChg chg="del">
        <pc:chgData name="Chris Testa-O Neill" userId="5bbc7867-2897-41b3-9195-1c81bf62a82b" providerId="ADAL" clId="{255CD535-DCF5-4F8A-98C9-FB9A4838AE3D}" dt="2021-10-21T14:19:15.942" v="326" actId="47"/>
        <pc:sldMkLst>
          <pc:docMk/>
          <pc:sldMk cId="244987533" sldId="279"/>
        </pc:sldMkLst>
      </pc:sldChg>
      <pc:sldChg chg="del">
        <pc:chgData name="Chris Testa-O Neill" userId="5bbc7867-2897-41b3-9195-1c81bf62a82b" providerId="ADAL" clId="{255CD535-DCF5-4F8A-98C9-FB9A4838AE3D}" dt="2021-10-21T14:19:15.942" v="326" actId="47"/>
        <pc:sldMkLst>
          <pc:docMk/>
          <pc:sldMk cId="2491604403" sldId="360"/>
        </pc:sldMkLst>
      </pc:sldChg>
      <pc:sldChg chg="del">
        <pc:chgData name="Chris Testa-O Neill" userId="5bbc7867-2897-41b3-9195-1c81bf62a82b" providerId="ADAL" clId="{255CD535-DCF5-4F8A-98C9-FB9A4838AE3D}" dt="2021-10-21T14:19:15.942" v="326" actId="47"/>
        <pc:sldMkLst>
          <pc:docMk/>
          <pc:sldMk cId="1053394609" sldId="361"/>
        </pc:sldMkLst>
      </pc:sldChg>
      <pc:sldChg chg="del">
        <pc:chgData name="Chris Testa-O Neill" userId="5bbc7867-2897-41b3-9195-1c81bf62a82b" providerId="ADAL" clId="{255CD535-DCF5-4F8A-98C9-FB9A4838AE3D}" dt="2021-10-21T14:19:15.942" v="326" actId="47"/>
        <pc:sldMkLst>
          <pc:docMk/>
          <pc:sldMk cId="304264613" sldId="362"/>
        </pc:sldMkLst>
      </pc:sldChg>
      <pc:sldChg chg="del">
        <pc:chgData name="Chris Testa-O Neill" userId="5bbc7867-2897-41b3-9195-1c81bf62a82b" providerId="ADAL" clId="{255CD535-DCF5-4F8A-98C9-FB9A4838AE3D}" dt="2021-10-21T14:19:15.942" v="326" actId="47"/>
        <pc:sldMkLst>
          <pc:docMk/>
          <pc:sldMk cId="3497465754" sldId="363"/>
        </pc:sldMkLst>
      </pc:sldChg>
      <pc:sldChg chg="del">
        <pc:chgData name="Chris Testa-O Neill" userId="5bbc7867-2897-41b3-9195-1c81bf62a82b" providerId="ADAL" clId="{255CD535-DCF5-4F8A-98C9-FB9A4838AE3D}" dt="2021-10-21T14:19:15.942" v="326" actId="47"/>
        <pc:sldMkLst>
          <pc:docMk/>
          <pc:sldMk cId="578755889" sldId="364"/>
        </pc:sldMkLst>
      </pc:sldChg>
      <pc:sldChg chg="del">
        <pc:chgData name="Chris Testa-O Neill" userId="5bbc7867-2897-41b3-9195-1c81bf62a82b" providerId="ADAL" clId="{255CD535-DCF5-4F8A-98C9-FB9A4838AE3D}" dt="2021-10-21T14:19:15.942" v="326" actId="47"/>
        <pc:sldMkLst>
          <pc:docMk/>
          <pc:sldMk cId="503593460" sldId="366"/>
        </pc:sldMkLst>
      </pc:sldChg>
      <pc:sldChg chg="del">
        <pc:chgData name="Chris Testa-O Neill" userId="5bbc7867-2897-41b3-9195-1c81bf62a82b" providerId="ADAL" clId="{255CD535-DCF5-4F8A-98C9-FB9A4838AE3D}" dt="2021-10-21T14:19:15.942" v="326" actId="47"/>
        <pc:sldMkLst>
          <pc:docMk/>
          <pc:sldMk cId="1606869624" sldId="367"/>
        </pc:sldMkLst>
      </pc:sldChg>
      <pc:sldChg chg="del">
        <pc:chgData name="Chris Testa-O Neill" userId="5bbc7867-2897-41b3-9195-1c81bf62a82b" providerId="ADAL" clId="{255CD535-DCF5-4F8A-98C9-FB9A4838AE3D}" dt="2021-10-21T14:19:15.942" v="326" actId="47"/>
        <pc:sldMkLst>
          <pc:docMk/>
          <pc:sldMk cId="2639515798" sldId="368"/>
        </pc:sldMkLst>
      </pc:sldChg>
      <pc:sldChg chg="del">
        <pc:chgData name="Chris Testa-O Neill" userId="5bbc7867-2897-41b3-9195-1c81bf62a82b" providerId="ADAL" clId="{255CD535-DCF5-4F8A-98C9-FB9A4838AE3D}" dt="2021-10-21T14:19:15.942" v="326" actId="47"/>
        <pc:sldMkLst>
          <pc:docMk/>
          <pc:sldMk cId="842312065" sldId="369"/>
        </pc:sldMkLst>
      </pc:sldChg>
      <pc:sldChg chg="del">
        <pc:chgData name="Chris Testa-O Neill" userId="5bbc7867-2897-41b3-9195-1c81bf62a82b" providerId="ADAL" clId="{255CD535-DCF5-4F8A-98C9-FB9A4838AE3D}" dt="2021-10-21T14:19:15.942" v="326" actId="47"/>
        <pc:sldMkLst>
          <pc:docMk/>
          <pc:sldMk cId="2524240261" sldId="370"/>
        </pc:sldMkLst>
      </pc:sldChg>
      <pc:sldChg chg="modSp del mod">
        <pc:chgData name="Chris Testa-O Neill" userId="5bbc7867-2897-41b3-9195-1c81bf62a82b" providerId="ADAL" clId="{255CD535-DCF5-4F8A-98C9-FB9A4838AE3D}" dt="2021-10-21T14:19:15.942" v="326" actId="47"/>
        <pc:sldMkLst>
          <pc:docMk/>
          <pc:sldMk cId="3492949942" sldId="371"/>
        </pc:sldMkLst>
        <pc:spChg chg="mod">
          <ac:chgData name="Chris Testa-O Neill" userId="5bbc7867-2897-41b3-9195-1c81bf62a82b" providerId="ADAL" clId="{255CD535-DCF5-4F8A-98C9-FB9A4838AE3D}" dt="2021-10-21T13:57:17.152" v="100" actId="27636"/>
          <ac:spMkLst>
            <pc:docMk/>
            <pc:sldMk cId="3492949942" sldId="371"/>
            <ac:spMk id="35" creationId="{6DD8EB76-7F21-4709-811A-CE82ADA12E87}"/>
          </ac:spMkLst>
        </pc:spChg>
      </pc:sldChg>
      <pc:sldChg chg="del">
        <pc:chgData name="Chris Testa-O Neill" userId="5bbc7867-2897-41b3-9195-1c81bf62a82b" providerId="ADAL" clId="{255CD535-DCF5-4F8A-98C9-FB9A4838AE3D}" dt="2021-10-21T14:19:15.942" v="326" actId="47"/>
        <pc:sldMkLst>
          <pc:docMk/>
          <pc:sldMk cId="3331478879" sldId="372"/>
        </pc:sldMkLst>
      </pc:sldChg>
      <pc:sldChg chg="modSp del mod">
        <pc:chgData name="Chris Testa-O Neill" userId="5bbc7867-2897-41b3-9195-1c81bf62a82b" providerId="ADAL" clId="{255CD535-DCF5-4F8A-98C9-FB9A4838AE3D}" dt="2021-10-21T14:19:15.942" v="326" actId="47"/>
        <pc:sldMkLst>
          <pc:docMk/>
          <pc:sldMk cId="927202210" sldId="373"/>
        </pc:sldMkLst>
        <pc:spChg chg="mod">
          <ac:chgData name="Chris Testa-O Neill" userId="5bbc7867-2897-41b3-9195-1c81bf62a82b" providerId="ADAL" clId="{255CD535-DCF5-4F8A-98C9-FB9A4838AE3D}" dt="2021-10-21T13:57:17.168" v="101" actId="27636"/>
          <ac:spMkLst>
            <pc:docMk/>
            <pc:sldMk cId="927202210" sldId="373"/>
            <ac:spMk id="9" creationId="{0AB6FD12-50BE-44FB-9E84-1284DB75AC4C}"/>
          </ac:spMkLst>
        </pc:spChg>
      </pc:sldChg>
      <pc:sldChg chg="del">
        <pc:chgData name="Chris Testa-O Neill" userId="5bbc7867-2897-41b3-9195-1c81bf62a82b" providerId="ADAL" clId="{255CD535-DCF5-4F8A-98C9-FB9A4838AE3D}" dt="2021-10-21T14:19:15.942" v="326" actId="47"/>
        <pc:sldMkLst>
          <pc:docMk/>
          <pc:sldMk cId="2555610353" sldId="374"/>
        </pc:sldMkLst>
      </pc:sldChg>
      <pc:sldChg chg="modSp del mod">
        <pc:chgData name="Chris Testa-O Neill" userId="5bbc7867-2897-41b3-9195-1c81bf62a82b" providerId="ADAL" clId="{255CD535-DCF5-4F8A-98C9-FB9A4838AE3D}" dt="2021-10-21T14:19:15.942" v="326" actId="47"/>
        <pc:sldMkLst>
          <pc:docMk/>
          <pc:sldMk cId="3189200271" sldId="375"/>
        </pc:sldMkLst>
        <pc:spChg chg="mod">
          <ac:chgData name="Chris Testa-O Neill" userId="5bbc7867-2897-41b3-9195-1c81bf62a82b" providerId="ADAL" clId="{255CD535-DCF5-4F8A-98C9-FB9A4838AE3D}" dt="2021-10-21T13:57:17.191" v="102" actId="27636"/>
          <ac:spMkLst>
            <pc:docMk/>
            <pc:sldMk cId="3189200271" sldId="375"/>
            <ac:spMk id="19" creationId="{C595D170-30A5-4657-8955-AF2D49CC4316}"/>
          </ac:spMkLst>
        </pc:spChg>
      </pc:sldChg>
      <pc:sldChg chg="modSp del mod">
        <pc:chgData name="Chris Testa-O Neill" userId="5bbc7867-2897-41b3-9195-1c81bf62a82b" providerId="ADAL" clId="{255CD535-DCF5-4F8A-98C9-FB9A4838AE3D}" dt="2021-10-21T14:19:15.942" v="326" actId="47"/>
        <pc:sldMkLst>
          <pc:docMk/>
          <pc:sldMk cId="2743245915" sldId="376"/>
        </pc:sldMkLst>
        <pc:spChg chg="mod">
          <ac:chgData name="Chris Testa-O Neill" userId="5bbc7867-2897-41b3-9195-1c81bf62a82b" providerId="ADAL" clId="{255CD535-DCF5-4F8A-98C9-FB9A4838AE3D}" dt="2021-10-21T13:57:17.204" v="103" actId="27636"/>
          <ac:spMkLst>
            <pc:docMk/>
            <pc:sldMk cId="2743245915" sldId="376"/>
            <ac:spMk id="15" creationId="{88EF4187-4EBF-4D41-8D59-9B70AC3D600E}"/>
          </ac:spMkLst>
        </pc:spChg>
      </pc:sldChg>
      <pc:sldChg chg="del">
        <pc:chgData name="Chris Testa-O Neill" userId="5bbc7867-2897-41b3-9195-1c81bf62a82b" providerId="ADAL" clId="{255CD535-DCF5-4F8A-98C9-FB9A4838AE3D}" dt="2021-10-21T14:19:15.942" v="326" actId="47"/>
        <pc:sldMkLst>
          <pc:docMk/>
          <pc:sldMk cId="3706777089" sldId="378"/>
        </pc:sldMkLst>
      </pc:sldChg>
      <pc:sldChg chg="del">
        <pc:chgData name="Chris Testa-O Neill" userId="5bbc7867-2897-41b3-9195-1c81bf62a82b" providerId="ADAL" clId="{255CD535-DCF5-4F8A-98C9-FB9A4838AE3D}" dt="2021-10-21T14:19:15.942" v="326" actId="47"/>
        <pc:sldMkLst>
          <pc:docMk/>
          <pc:sldMk cId="395096493" sldId="379"/>
        </pc:sldMkLst>
      </pc:sldChg>
      <pc:sldChg chg="del">
        <pc:chgData name="Chris Testa-O Neill" userId="5bbc7867-2897-41b3-9195-1c81bf62a82b" providerId="ADAL" clId="{255CD535-DCF5-4F8A-98C9-FB9A4838AE3D}" dt="2021-10-21T14:19:15.942" v="326" actId="47"/>
        <pc:sldMkLst>
          <pc:docMk/>
          <pc:sldMk cId="2712246345" sldId="380"/>
        </pc:sldMkLst>
      </pc:sldChg>
      <pc:sldChg chg="del">
        <pc:chgData name="Chris Testa-O Neill" userId="5bbc7867-2897-41b3-9195-1c81bf62a82b" providerId="ADAL" clId="{255CD535-DCF5-4F8A-98C9-FB9A4838AE3D}" dt="2021-10-21T14:19:15.942" v="326" actId="47"/>
        <pc:sldMkLst>
          <pc:docMk/>
          <pc:sldMk cId="3549656200" sldId="381"/>
        </pc:sldMkLst>
      </pc:sldChg>
      <pc:sldChg chg="del">
        <pc:chgData name="Chris Testa-O Neill" userId="5bbc7867-2897-41b3-9195-1c81bf62a82b" providerId="ADAL" clId="{255CD535-DCF5-4F8A-98C9-FB9A4838AE3D}" dt="2021-10-21T14:19:15.942" v="326" actId="47"/>
        <pc:sldMkLst>
          <pc:docMk/>
          <pc:sldMk cId="3051803580" sldId="382"/>
        </pc:sldMkLst>
      </pc:sldChg>
      <pc:sldChg chg="del">
        <pc:chgData name="Chris Testa-O Neill" userId="5bbc7867-2897-41b3-9195-1c81bf62a82b" providerId="ADAL" clId="{255CD535-DCF5-4F8A-98C9-FB9A4838AE3D}" dt="2021-10-21T14:19:15.942" v="326" actId="47"/>
        <pc:sldMkLst>
          <pc:docMk/>
          <pc:sldMk cId="4100577125" sldId="383"/>
        </pc:sldMkLst>
      </pc:sldChg>
      <pc:sldChg chg="del">
        <pc:chgData name="Chris Testa-O Neill" userId="5bbc7867-2897-41b3-9195-1c81bf62a82b" providerId="ADAL" clId="{255CD535-DCF5-4F8A-98C9-FB9A4838AE3D}" dt="2021-10-21T14:19:15.942" v="326" actId="47"/>
        <pc:sldMkLst>
          <pc:docMk/>
          <pc:sldMk cId="3730434264" sldId="384"/>
        </pc:sldMkLst>
      </pc:sldChg>
      <pc:sldChg chg="del">
        <pc:chgData name="Chris Testa-O Neill" userId="5bbc7867-2897-41b3-9195-1c81bf62a82b" providerId="ADAL" clId="{255CD535-DCF5-4F8A-98C9-FB9A4838AE3D}" dt="2021-10-21T14:19:15.942" v="326" actId="47"/>
        <pc:sldMkLst>
          <pc:docMk/>
          <pc:sldMk cId="2825854509" sldId="385"/>
        </pc:sldMkLst>
      </pc:sldChg>
      <pc:sldChg chg="del">
        <pc:chgData name="Chris Testa-O Neill" userId="5bbc7867-2897-41b3-9195-1c81bf62a82b" providerId="ADAL" clId="{255CD535-DCF5-4F8A-98C9-FB9A4838AE3D}" dt="2021-10-21T14:19:15.942" v="326" actId="47"/>
        <pc:sldMkLst>
          <pc:docMk/>
          <pc:sldMk cId="2575658633" sldId="386"/>
        </pc:sldMkLst>
      </pc:sldChg>
      <pc:sldChg chg="del">
        <pc:chgData name="Chris Testa-O Neill" userId="5bbc7867-2897-41b3-9195-1c81bf62a82b" providerId="ADAL" clId="{255CD535-DCF5-4F8A-98C9-FB9A4838AE3D}" dt="2021-10-21T14:19:15.942" v="326" actId="47"/>
        <pc:sldMkLst>
          <pc:docMk/>
          <pc:sldMk cId="1720041162" sldId="387"/>
        </pc:sldMkLst>
      </pc:sldChg>
      <pc:sldChg chg="del">
        <pc:chgData name="Chris Testa-O Neill" userId="5bbc7867-2897-41b3-9195-1c81bf62a82b" providerId="ADAL" clId="{255CD535-DCF5-4F8A-98C9-FB9A4838AE3D}" dt="2021-10-21T14:19:15.942" v="326" actId="47"/>
        <pc:sldMkLst>
          <pc:docMk/>
          <pc:sldMk cId="2632992547" sldId="388"/>
        </pc:sldMkLst>
      </pc:sldChg>
      <pc:sldChg chg="del">
        <pc:chgData name="Chris Testa-O Neill" userId="5bbc7867-2897-41b3-9195-1c81bf62a82b" providerId="ADAL" clId="{255CD535-DCF5-4F8A-98C9-FB9A4838AE3D}" dt="2021-10-21T14:19:15.942" v="326" actId="47"/>
        <pc:sldMkLst>
          <pc:docMk/>
          <pc:sldMk cId="1426729175" sldId="389"/>
        </pc:sldMkLst>
      </pc:sldChg>
      <pc:sldChg chg="del">
        <pc:chgData name="Chris Testa-O Neill" userId="5bbc7867-2897-41b3-9195-1c81bf62a82b" providerId="ADAL" clId="{255CD535-DCF5-4F8A-98C9-FB9A4838AE3D}" dt="2021-10-21T14:19:15.942" v="326" actId="47"/>
        <pc:sldMkLst>
          <pc:docMk/>
          <pc:sldMk cId="1941510182" sldId="390"/>
        </pc:sldMkLst>
      </pc:sldChg>
      <pc:sldChg chg="del">
        <pc:chgData name="Chris Testa-O Neill" userId="5bbc7867-2897-41b3-9195-1c81bf62a82b" providerId="ADAL" clId="{255CD535-DCF5-4F8A-98C9-FB9A4838AE3D}" dt="2021-10-21T14:19:15.942" v="326" actId="47"/>
        <pc:sldMkLst>
          <pc:docMk/>
          <pc:sldMk cId="329549755" sldId="391"/>
        </pc:sldMkLst>
      </pc:sldChg>
      <pc:sldChg chg="del">
        <pc:chgData name="Chris Testa-O Neill" userId="5bbc7867-2897-41b3-9195-1c81bf62a82b" providerId="ADAL" clId="{255CD535-DCF5-4F8A-98C9-FB9A4838AE3D}" dt="2021-10-21T14:19:15.942" v="326" actId="47"/>
        <pc:sldMkLst>
          <pc:docMk/>
          <pc:sldMk cId="2030542848" sldId="392"/>
        </pc:sldMkLst>
      </pc:sldChg>
      <pc:sldChg chg="del">
        <pc:chgData name="Chris Testa-O Neill" userId="5bbc7867-2897-41b3-9195-1c81bf62a82b" providerId="ADAL" clId="{255CD535-DCF5-4F8A-98C9-FB9A4838AE3D}" dt="2021-10-21T14:19:15.942" v="326" actId="47"/>
        <pc:sldMkLst>
          <pc:docMk/>
          <pc:sldMk cId="3280612253" sldId="393"/>
        </pc:sldMkLst>
      </pc:sldChg>
      <pc:sldChg chg="del">
        <pc:chgData name="Chris Testa-O Neill" userId="5bbc7867-2897-41b3-9195-1c81bf62a82b" providerId="ADAL" clId="{255CD535-DCF5-4F8A-98C9-FB9A4838AE3D}" dt="2021-10-21T14:19:15.942" v="326" actId="47"/>
        <pc:sldMkLst>
          <pc:docMk/>
          <pc:sldMk cId="3900105268" sldId="394"/>
        </pc:sldMkLst>
      </pc:sldChg>
      <pc:sldChg chg="del">
        <pc:chgData name="Chris Testa-O Neill" userId="5bbc7867-2897-41b3-9195-1c81bf62a82b" providerId="ADAL" clId="{255CD535-DCF5-4F8A-98C9-FB9A4838AE3D}" dt="2021-10-21T14:19:15.942" v="326" actId="47"/>
        <pc:sldMkLst>
          <pc:docMk/>
          <pc:sldMk cId="2456894893" sldId="395"/>
        </pc:sldMkLst>
      </pc:sldChg>
      <pc:sldChg chg="del">
        <pc:chgData name="Chris Testa-O Neill" userId="5bbc7867-2897-41b3-9195-1c81bf62a82b" providerId="ADAL" clId="{255CD535-DCF5-4F8A-98C9-FB9A4838AE3D}" dt="2021-10-21T14:19:15.942" v="326" actId="47"/>
        <pc:sldMkLst>
          <pc:docMk/>
          <pc:sldMk cId="3578045561" sldId="396"/>
        </pc:sldMkLst>
      </pc:sldChg>
      <pc:sldChg chg="del">
        <pc:chgData name="Chris Testa-O Neill" userId="5bbc7867-2897-41b3-9195-1c81bf62a82b" providerId="ADAL" clId="{255CD535-DCF5-4F8A-98C9-FB9A4838AE3D}" dt="2021-10-21T14:19:15.942" v="326" actId="47"/>
        <pc:sldMkLst>
          <pc:docMk/>
          <pc:sldMk cId="781890158" sldId="397"/>
        </pc:sldMkLst>
      </pc:sldChg>
      <pc:sldChg chg="del">
        <pc:chgData name="Chris Testa-O Neill" userId="5bbc7867-2897-41b3-9195-1c81bf62a82b" providerId="ADAL" clId="{255CD535-DCF5-4F8A-98C9-FB9A4838AE3D}" dt="2021-10-21T14:19:15.942" v="326" actId="47"/>
        <pc:sldMkLst>
          <pc:docMk/>
          <pc:sldMk cId="2988715188" sldId="398"/>
        </pc:sldMkLst>
      </pc:sldChg>
      <pc:sldChg chg="del">
        <pc:chgData name="Chris Testa-O Neill" userId="5bbc7867-2897-41b3-9195-1c81bf62a82b" providerId="ADAL" clId="{255CD535-DCF5-4F8A-98C9-FB9A4838AE3D}" dt="2021-10-21T14:19:15.942" v="326" actId="47"/>
        <pc:sldMkLst>
          <pc:docMk/>
          <pc:sldMk cId="1784516711" sldId="399"/>
        </pc:sldMkLst>
      </pc:sldChg>
      <pc:sldChg chg="del">
        <pc:chgData name="Chris Testa-O Neill" userId="5bbc7867-2897-41b3-9195-1c81bf62a82b" providerId="ADAL" clId="{255CD535-DCF5-4F8A-98C9-FB9A4838AE3D}" dt="2021-10-21T14:19:15.942" v="326" actId="47"/>
        <pc:sldMkLst>
          <pc:docMk/>
          <pc:sldMk cId="3228881953" sldId="400"/>
        </pc:sldMkLst>
      </pc:sldChg>
      <pc:sldChg chg="del">
        <pc:chgData name="Chris Testa-O Neill" userId="5bbc7867-2897-41b3-9195-1c81bf62a82b" providerId="ADAL" clId="{255CD535-DCF5-4F8A-98C9-FB9A4838AE3D}" dt="2021-10-21T14:19:15.942" v="326" actId="47"/>
        <pc:sldMkLst>
          <pc:docMk/>
          <pc:sldMk cId="1489687159" sldId="401"/>
        </pc:sldMkLst>
      </pc:sldChg>
      <pc:sldChg chg="del">
        <pc:chgData name="Chris Testa-O Neill" userId="5bbc7867-2897-41b3-9195-1c81bf62a82b" providerId="ADAL" clId="{255CD535-DCF5-4F8A-98C9-FB9A4838AE3D}" dt="2021-10-21T14:19:15.942" v="326" actId="47"/>
        <pc:sldMkLst>
          <pc:docMk/>
          <pc:sldMk cId="1695712725" sldId="402"/>
        </pc:sldMkLst>
      </pc:sldChg>
      <pc:sldChg chg="del">
        <pc:chgData name="Chris Testa-O Neill" userId="5bbc7867-2897-41b3-9195-1c81bf62a82b" providerId="ADAL" clId="{255CD535-DCF5-4F8A-98C9-FB9A4838AE3D}" dt="2021-10-21T14:19:15.942" v="326" actId="47"/>
        <pc:sldMkLst>
          <pc:docMk/>
          <pc:sldMk cId="2185683128" sldId="403"/>
        </pc:sldMkLst>
      </pc:sldChg>
      <pc:sldChg chg="del">
        <pc:chgData name="Chris Testa-O Neill" userId="5bbc7867-2897-41b3-9195-1c81bf62a82b" providerId="ADAL" clId="{255CD535-DCF5-4F8A-98C9-FB9A4838AE3D}" dt="2021-10-21T14:19:15.942" v="326" actId="47"/>
        <pc:sldMkLst>
          <pc:docMk/>
          <pc:sldMk cId="116119063" sldId="404"/>
        </pc:sldMkLst>
      </pc:sldChg>
      <pc:sldChg chg="del">
        <pc:chgData name="Chris Testa-O Neill" userId="5bbc7867-2897-41b3-9195-1c81bf62a82b" providerId="ADAL" clId="{255CD535-DCF5-4F8A-98C9-FB9A4838AE3D}" dt="2021-10-21T14:19:15.942" v="326" actId="47"/>
        <pc:sldMkLst>
          <pc:docMk/>
          <pc:sldMk cId="3203657500" sldId="405"/>
        </pc:sldMkLst>
      </pc:sldChg>
      <pc:sldChg chg="del">
        <pc:chgData name="Chris Testa-O Neill" userId="5bbc7867-2897-41b3-9195-1c81bf62a82b" providerId="ADAL" clId="{255CD535-DCF5-4F8A-98C9-FB9A4838AE3D}" dt="2021-10-21T14:19:15.942" v="326" actId="47"/>
        <pc:sldMkLst>
          <pc:docMk/>
          <pc:sldMk cId="2666355394" sldId="406"/>
        </pc:sldMkLst>
      </pc:sldChg>
      <pc:sldChg chg="del">
        <pc:chgData name="Chris Testa-O Neill" userId="5bbc7867-2897-41b3-9195-1c81bf62a82b" providerId="ADAL" clId="{255CD535-DCF5-4F8A-98C9-FB9A4838AE3D}" dt="2021-10-21T14:19:15.942" v="326" actId="47"/>
        <pc:sldMkLst>
          <pc:docMk/>
          <pc:sldMk cId="2270328063" sldId="407"/>
        </pc:sldMkLst>
      </pc:sldChg>
      <pc:sldChg chg="del">
        <pc:chgData name="Chris Testa-O Neill" userId="5bbc7867-2897-41b3-9195-1c81bf62a82b" providerId="ADAL" clId="{255CD535-DCF5-4F8A-98C9-FB9A4838AE3D}" dt="2021-10-21T14:19:15.942" v="326" actId="47"/>
        <pc:sldMkLst>
          <pc:docMk/>
          <pc:sldMk cId="1240473856" sldId="408"/>
        </pc:sldMkLst>
      </pc:sldChg>
      <pc:sldChg chg="del">
        <pc:chgData name="Chris Testa-O Neill" userId="5bbc7867-2897-41b3-9195-1c81bf62a82b" providerId="ADAL" clId="{255CD535-DCF5-4F8A-98C9-FB9A4838AE3D}" dt="2021-10-21T14:19:15.942" v="326" actId="47"/>
        <pc:sldMkLst>
          <pc:docMk/>
          <pc:sldMk cId="3353738548" sldId="409"/>
        </pc:sldMkLst>
      </pc:sldChg>
      <pc:sldChg chg="del">
        <pc:chgData name="Chris Testa-O Neill" userId="5bbc7867-2897-41b3-9195-1c81bf62a82b" providerId="ADAL" clId="{255CD535-DCF5-4F8A-98C9-FB9A4838AE3D}" dt="2021-10-21T14:19:15.942" v="326" actId="47"/>
        <pc:sldMkLst>
          <pc:docMk/>
          <pc:sldMk cId="1311306608" sldId="410"/>
        </pc:sldMkLst>
      </pc:sldChg>
      <pc:sldChg chg="del">
        <pc:chgData name="Chris Testa-O Neill" userId="5bbc7867-2897-41b3-9195-1c81bf62a82b" providerId="ADAL" clId="{255CD535-DCF5-4F8A-98C9-FB9A4838AE3D}" dt="2021-10-21T14:19:15.942" v="326" actId="47"/>
        <pc:sldMkLst>
          <pc:docMk/>
          <pc:sldMk cId="1097902629" sldId="411"/>
        </pc:sldMkLst>
      </pc:sldChg>
      <pc:sldChg chg="del">
        <pc:chgData name="Chris Testa-O Neill" userId="5bbc7867-2897-41b3-9195-1c81bf62a82b" providerId="ADAL" clId="{255CD535-DCF5-4F8A-98C9-FB9A4838AE3D}" dt="2021-10-21T14:19:15.942" v="326" actId="47"/>
        <pc:sldMkLst>
          <pc:docMk/>
          <pc:sldMk cId="3411353346" sldId="412"/>
        </pc:sldMkLst>
      </pc:sldChg>
      <pc:sldChg chg="del">
        <pc:chgData name="Chris Testa-O Neill" userId="5bbc7867-2897-41b3-9195-1c81bf62a82b" providerId="ADAL" clId="{255CD535-DCF5-4F8A-98C9-FB9A4838AE3D}" dt="2021-10-21T14:19:15.942" v="326" actId="47"/>
        <pc:sldMkLst>
          <pc:docMk/>
          <pc:sldMk cId="3961969405" sldId="413"/>
        </pc:sldMkLst>
      </pc:sldChg>
      <pc:sldChg chg="del">
        <pc:chgData name="Chris Testa-O Neill" userId="5bbc7867-2897-41b3-9195-1c81bf62a82b" providerId="ADAL" clId="{255CD535-DCF5-4F8A-98C9-FB9A4838AE3D}" dt="2021-10-21T14:19:15.942" v="326" actId="47"/>
        <pc:sldMkLst>
          <pc:docMk/>
          <pc:sldMk cId="4134015334" sldId="414"/>
        </pc:sldMkLst>
      </pc:sldChg>
      <pc:sldChg chg="del">
        <pc:chgData name="Chris Testa-O Neill" userId="5bbc7867-2897-41b3-9195-1c81bf62a82b" providerId="ADAL" clId="{255CD535-DCF5-4F8A-98C9-FB9A4838AE3D}" dt="2021-10-21T14:19:15.942" v="326" actId="47"/>
        <pc:sldMkLst>
          <pc:docMk/>
          <pc:sldMk cId="2680104269" sldId="415"/>
        </pc:sldMkLst>
      </pc:sldChg>
      <pc:sldChg chg="del">
        <pc:chgData name="Chris Testa-O Neill" userId="5bbc7867-2897-41b3-9195-1c81bf62a82b" providerId="ADAL" clId="{255CD535-DCF5-4F8A-98C9-FB9A4838AE3D}" dt="2021-10-21T14:19:15.942" v="326" actId="47"/>
        <pc:sldMkLst>
          <pc:docMk/>
          <pc:sldMk cId="3548892300" sldId="416"/>
        </pc:sldMkLst>
      </pc:sldChg>
      <pc:sldChg chg="del">
        <pc:chgData name="Chris Testa-O Neill" userId="5bbc7867-2897-41b3-9195-1c81bf62a82b" providerId="ADAL" clId="{255CD535-DCF5-4F8A-98C9-FB9A4838AE3D}" dt="2021-10-21T14:19:15.942" v="326" actId="47"/>
        <pc:sldMkLst>
          <pc:docMk/>
          <pc:sldMk cId="426045671" sldId="417"/>
        </pc:sldMkLst>
      </pc:sldChg>
      <pc:sldChg chg="new del">
        <pc:chgData name="Chris Testa-O Neill" userId="5bbc7867-2897-41b3-9195-1c81bf62a82b" providerId="ADAL" clId="{255CD535-DCF5-4F8A-98C9-FB9A4838AE3D}" dt="2021-10-21T13:56:03.861" v="75" actId="47"/>
        <pc:sldMkLst>
          <pc:docMk/>
          <pc:sldMk cId="1365165143" sldId="418"/>
        </pc:sldMkLst>
      </pc:sldChg>
      <pc:sldChg chg="addSp delSp modSp new mod ord modNotesTx">
        <pc:chgData name="Chris Testa-O Neill" userId="5bbc7867-2897-41b3-9195-1c81bf62a82b" providerId="ADAL" clId="{255CD535-DCF5-4F8A-98C9-FB9A4838AE3D}" dt="2021-10-21T14:23:38.963" v="347"/>
        <pc:sldMkLst>
          <pc:docMk/>
          <pc:sldMk cId="2612443108" sldId="418"/>
        </pc:sldMkLst>
        <pc:spChg chg="mod">
          <ac:chgData name="Chris Testa-O Neill" userId="5bbc7867-2897-41b3-9195-1c81bf62a82b" providerId="ADAL" clId="{255CD535-DCF5-4F8A-98C9-FB9A4838AE3D}" dt="2021-10-21T13:56:35.081" v="84" actId="20577"/>
          <ac:spMkLst>
            <pc:docMk/>
            <pc:sldMk cId="2612443108" sldId="418"/>
            <ac:spMk id="2" creationId="{BDA08E5F-A1EE-4E66-A0E0-0BE6ED7A4DF8}"/>
          </ac:spMkLst>
        </pc:spChg>
        <pc:spChg chg="mod">
          <ac:chgData name="Chris Testa-O Neill" userId="5bbc7867-2897-41b3-9195-1c81bf62a82b" providerId="ADAL" clId="{255CD535-DCF5-4F8A-98C9-FB9A4838AE3D}" dt="2021-10-21T13:57:37.231" v="106"/>
          <ac:spMkLst>
            <pc:docMk/>
            <pc:sldMk cId="2612443108" sldId="418"/>
            <ac:spMk id="5" creationId="{93A81A48-6E77-4B8D-9889-50FC5AB69B4A}"/>
          </ac:spMkLst>
        </pc:spChg>
        <pc:spChg chg="add del">
          <ac:chgData name="Chris Testa-O Neill" userId="5bbc7867-2897-41b3-9195-1c81bf62a82b" providerId="ADAL" clId="{255CD535-DCF5-4F8A-98C9-FB9A4838AE3D}" dt="2021-10-21T13:57:19.037" v="105" actId="478"/>
          <ac:spMkLst>
            <pc:docMk/>
            <pc:sldMk cId="2612443108" sldId="418"/>
            <ac:spMk id="6" creationId="{3C35CBCA-B8B9-45F2-81F5-419B17AF6CCC}"/>
          </ac:spMkLst>
        </pc:spChg>
        <pc:graphicFrameChg chg="add del mod">
          <ac:chgData name="Chris Testa-O Neill" userId="5bbc7867-2897-41b3-9195-1c81bf62a82b" providerId="ADAL" clId="{255CD535-DCF5-4F8A-98C9-FB9A4838AE3D}" dt="2021-10-21T13:57:14.842" v="87"/>
          <ac:graphicFrameMkLst>
            <pc:docMk/>
            <pc:sldMk cId="2612443108" sldId="418"/>
            <ac:graphicFrameMk id="7" creationId="{B462D289-250D-41B8-A16F-490861FAD91A}"/>
          </ac:graphicFrameMkLst>
        </pc:graphicFrameChg>
      </pc:sldChg>
      <pc:sldChg chg="addSp delSp modSp mod modNotesTx">
        <pc:chgData name="Chris Testa-O Neill" userId="5bbc7867-2897-41b3-9195-1c81bf62a82b" providerId="ADAL" clId="{255CD535-DCF5-4F8A-98C9-FB9A4838AE3D}" dt="2021-10-21T14:00:49.290" v="122" actId="5793"/>
        <pc:sldMkLst>
          <pc:docMk/>
          <pc:sldMk cId="2592538289" sldId="419"/>
        </pc:sldMkLst>
        <pc:spChg chg="add del mod">
          <ac:chgData name="Chris Testa-O Neill" userId="5bbc7867-2897-41b3-9195-1c81bf62a82b" providerId="ADAL" clId="{255CD535-DCF5-4F8A-98C9-FB9A4838AE3D}" dt="2021-10-21T14:00:06.983" v="117" actId="478"/>
          <ac:spMkLst>
            <pc:docMk/>
            <pc:sldMk cId="2592538289" sldId="419"/>
            <ac:spMk id="3" creationId="{92E30501-A686-4808-B608-20C3C488E00B}"/>
          </ac:spMkLst>
        </pc:spChg>
        <pc:spChg chg="mod">
          <ac:chgData name="Chris Testa-O Neill" userId="5bbc7867-2897-41b3-9195-1c81bf62a82b" providerId="ADAL" clId="{255CD535-DCF5-4F8A-98C9-FB9A4838AE3D}" dt="2021-10-21T14:00:09.939" v="119" actId="20577"/>
          <ac:spMkLst>
            <pc:docMk/>
            <pc:sldMk cId="2592538289" sldId="419"/>
            <ac:spMk id="5" creationId="{42E837BB-922D-4315-A68F-DCF835BA7C4E}"/>
          </ac:spMkLst>
        </pc:spChg>
        <pc:spChg chg="mod">
          <ac:chgData name="Chris Testa-O Neill" userId="5bbc7867-2897-41b3-9195-1c81bf62a82b" providerId="ADAL" clId="{255CD535-DCF5-4F8A-98C9-FB9A4838AE3D}" dt="2021-10-21T14:00:49.290" v="122" actId="5793"/>
          <ac:spMkLst>
            <pc:docMk/>
            <pc:sldMk cId="2592538289" sldId="419"/>
            <ac:spMk id="6" creationId="{9D982996-F328-4ABC-A205-3C7049F27B3E}"/>
          </ac:spMkLst>
        </pc:spChg>
        <pc:spChg chg="del">
          <ac:chgData name="Chris Testa-O Neill" userId="5bbc7867-2897-41b3-9195-1c81bf62a82b" providerId="ADAL" clId="{255CD535-DCF5-4F8A-98C9-FB9A4838AE3D}" dt="2021-10-21T14:00:03.272" v="116" actId="478"/>
          <ac:spMkLst>
            <pc:docMk/>
            <pc:sldMk cId="2592538289" sldId="419"/>
            <ac:spMk id="36" creationId="{8BB21687-DB37-497C-A24D-C0962804E12A}"/>
          </ac:spMkLst>
        </pc:spChg>
      </pc:sldChg>
      <pc:sldChg chg="addSp delSp modSp add mod modNotesTx">
        <pc:chgData name="Chris Testa-O Neill" userId="5bbc7867-2897-41b3-9195-1c81bf62a82b" providerId="ADAL" clId="{255CD535-DCF5-4F8A-98C9-FB9A4838AE3D}" dt="2021-10-21T14:03:04.149" v="172"/>
        <pc:sldMkLst>
          <pc:docMk/>
          <pc:sldMk cId="2192128256" sldId="420"/>
        </pc:sldMkLst>
        <pc:spChg chg="mod">
          <ac:chgData name="Chris Testa-O Neill" userId="5bbc7867-2897-41b3-9195-1c81bf62a82b" providerId="ADAL" clId="{255CD535-DCF5-4F8A-98C9-FB9A4838AE3D}" dt="2021-10-21T14:03:04.149" v="172"/>
          <ac:spMkLst>
            <pc:docMk/>
            <pc:sldMk cId="2192128256" sldId="420"/>
            <ac:spMk id="2" creationId="{FFF8E607-DEFA-4726-9900-BF36257F57CE}"/>
          </ac:spMkLst>
        </pc:spChg>
        <pc:spChg chg="mod">
          <ac:chgData name="Chris Testa-O Neill" userId="5bbc7867-2897-41b3-9195-1c81bf62a82b" providerId="ADAL" clId="{255CD535-DCF5-4F8A-98C9-FB9A4838AE3D}" dt="2021-10-21T14:02:23.025" v="170" actId="20577"/>
          <ac:spMkLst>
            <pc:docMk/>
            <pc:sldMk cId="2192128256" sldId="420"/>
            <ac:spMk id="3" creationId="{6CFACEB2-BB77-417B-A417-23AFBA929345}"/>
          </ac:spMkLst>
        </pc:spChg>
        <pc:spChg chg="mod">
          <ac:chgData name="Chris Testa-O Neill" userId="5bbc7867-2897-41b3-9195-1c81bf62a82b" providerId="ADAL" clId="{255CD535-DCF5-4F8A-98C9-FB9A4838AE3D}" dt="2021-10-21T14:01:41.223" v="130" actId="20577"/>
          <ac:spMkLst>
            <pc:docMk/>
            <pc:sldMk cId="2192128256" sldId="420"/>
            <ac:spMk id="5" creationId="{42E837BB-922D-4315-A68F-DCF835BA7C4E}"/>
          </ac:spMkLst>
        </pc:spChg>
        <pc:spChg chg="mod">
          <ac:chgData name="Chris Testa-O Neill" userId="5bbc7867-2897-41b3-9195-1c81bf62a82b" providerId="ADAL" clId="{255CD535-DCF5-4F8A-98C9-FB9A4838AE3D}" dt="2021-10-21T14:02:45.282" v="171"/>
          <ac:spMkLst>
            <pc:docMk/>
            <pc:sldMk cId="2192128256" sldId="420"/>
            <ac:spMk id="6" creationId="{9D982996-F328-4ABC-A205-3C7049F27B3E}"/>
          </ac:spMkLst>
        </pc:spChg>
        <pc:spChg chg="mod">
          <ac:chgData name="Chris Testa-O Neill" userId="5bbc7867-2897-41b3-9195-1c81bf62a82b" providerId="ADAL" clId="{255CD535-DCF5-4F8A-98C9-FB9A4838AE3D}" dt="2021-10-21T14:02:12.648" v="151" actId="20577"/>
          <ac:spMkLst>
            <pc:docMk/>
            <pc:sldMk cId="2192128256" sldId="420"/>
            <ac:spMk id="7" creationId="{0D2D3EC8-50BA-4FD9-A167-BD69E36816F8}"/>
          </ac:spMkLst>
        </pc:spChg>
        <pc:spChg chg="add del mod">
          <ac:chgData name="Chris Testa-O Neill" userId="5bbc7867-2897-41b3-9195-1c81bf62a82b" providerId="ADAL" clId="{255CD535-DCF5-4F8A-98C9-FB9A4838AE3D}" dt="2021-10-21T14:01:52.339" v="132" actId="478"/>
          <ac:spMkLst>
            <pc:docMk/>
            <pc:sldMk cId="2192128256" sldId="420"/>
            <ac:spMk id="8" creationId="{EA2E0077-4D31-47BB-BEDF-2ADFC9B40D2C}"/>
          </ac:spMkLst>
        </pc:spChg>
        <pc:spChg chg="del">
          <ac:chgData name="Chris Testa-O Neill" userId="5bbc7867-2897-41b3-9195-1c81bf62a82b" providerId="ADAL" clId="{255CD535-DCF5-4F8A-98C9-FB9A4838AE3D}" dt="2021-10-21T14:01:46.168" v="131" actId="478"/>
          <ac:spMkLst>
            <pc:docMk/>
            <pc:sldMk cId="2192128256" sldId="420"/>
            <ac:spMk id="40" creationId="{42951D9B-83D9-4F28-828B-5E8B7756979B}"/>
          </ac:spMkLst>
        </pc:spChg>
      </pc:sldChg>
      <pc:sldChg chg="addSp delSp modSp add mod modNotesTx">
        <pc:chgData name="Chris Testa-O Neill" userId="5bbc7867-2897-41b3-9195-1c81bf62a82b" providerId="ADAL" clId="{255CD535-DCF5-4F8A-98C9-FB9A4838AE3D}" dt="2021-10-21T14:08:19.529" v="245"/>
        <pc:sldMkLst>
          <pc:docMk/>
          <pc:sldMk cId="4047847801" sldId="421"/>
        </pc:sldMkLst>
        <pc:spChg chg="del">
          <ac:chgData name="Chris Testa-O Neill" userId="5bbc7867-2897-41b3-9195-1c81bf62a82b" providerId="ADAL" clId="{255CD535-DCF5-4F8A-98C9-FB9A4838AE3D}" dt="2021-10-21T14:06:24.672" v="183" actId="478"/>
          <ac:spMkLst>
            <pc:docMk/>
            <pc:sldMk cId="4047847801" sldId="421"/>
            <ac:spMk id="2" creationId="{FFF8E607-DEFA-4726-9900-BF36257F57CE}"/>
          </ac:spMkLst>
        </pc:spChg>
        <pc:spChg chg="mod">
          <ac:chgData name="Chris Testa-O Neill" userId="5bbc7867-2897-41b3-9195-1c81bf62a82b" providerId="ADAL" clId="{255CD535-DCF5-4F8A-98C9-FB9A4838AE3D}" dt="2021-10-21T14:06:47.438" v="196" actId="20577"/>
          <ac:spMkLst>
            <pc:docMk/>
            <pc:sldMk cId="4047847801" sldId="421"/>
            <ac:spMk id="3" creationId="{6CFACEB2-BB77-417B-A417-23AFBA929345}"/>
          </ac:spMkLst>
        </pc:spChg>
        <pc:spChg chg="del">
          <ac:chgData name="Chris Testa-O Neill" userId="5bbc7867-2897-41b3-9195-1c81bf62a82b" providerId="ADAL" clId="{255CD535-DCF5-4F8A-98C9-FB9A4838AE3D}" dt="2021-10-21T14:06:28.073" v="184" actId="478"/>
          <ac:spMkLst>
            <pc:docMk/>
            <pc:sldMk cId="4047847801" sldId="421"/>
            <ac:spMk id="4" creationId="{9D070C92-B1CD-40F7-9744-284281A544DC}"/>
          </ac:spMkLst>
        </pc:spChg>
        <pc:spChg chg="mod">
          <ac:chgData name="Chris Testa-O Neill" userId="5bbc7867-2897-41b3-9195-1c81bf62a82b" providerId="ADAL" clId="{255CD535-DCF5-4F8A-98C9-FB9A4838AE3D}" dt="2021-10-21T14:08:09.164" v="244" actId="20577"/>
          <ac:spMkLst>
            <pc:docMk/>
            <pc:sldMk cId="4047847801" sldId="421"/>
            <ac:spMk id="5" creationId="{42E837BB-922D-4315-A68F-DCF835BA7C4E}"/>
          </ac:spMkLst>
        </pc:spChg>
        <pc:spChg chg="del">
          <ac:chgData name="Chris Testa-O Neill" userId="5bbc7867-2897-41b3-9195-1c81bf62a82b" providerId="ADAL" clId="{255CD535-DCF5-4F8A-98C9-FB9A4838AE3D}" dt="2021-10-21T14:06:18.651" v="181" actId="478"/>
          <ac:spMkLst>
            <pc:docMk/>
            <pc:sldMk cId="4047847801" sldId="421"/>
            <ac:spMk id="6" creationId="{9D982996-F328-4ABC-A205-3C7049F27B3E}"/>
          </ac:spMkLst>
        </pc:spChg>
        <pc:spChg chg="mod">
          <ac:chgData name="Chris Testa-O Neill" userId="5bbc7867-2897-41b3-9195-1c81bf62a82b" providerId="ADAL" clId="{255CD535-DCF5-4F8A-98C9-FB9A4838AE3D}" dt="2021-10-21T14:06:41.962" v="192" actId="20577"/>
          <ac:spMkLst>
            <pc:docMk/>
            <pc:sldMk cId="4047847801" sldId="421"/>
            <ac:spMk id="7" creationId="{0D2D3EC8-50BA-4FD9-A167-BD69E36816F8}"/>
          </ac:spMkLst>
        </pc:spChg>
        <pc:spChg chg="mod">
          <ac:chgData name="Chris Testa-O Neill" userId="5bbc7867-2897-41b3-9195-1c81bf62a82b" providerId="ADAL" clId="{255CD535-DCF5-4F8A-98C9-FB9A4838AE3D}" dt="2021-10-21T14:06:56.553" v="210" actId="20577"/>
          <ac:spMkLst>
            <pc:docMk/>
            <pc:sldMk cId="4047847801" sldId="421"/>
            <ac:spMk id="8" creationId="{E331C319-4B25-4D62-BCD3-513AC5B80BA8}"/>
          </ac:spMkLst>
        </pc:spChg>
        <pc:spChg chg="add del mod">
          <ac:chgData name="Chris Testa-O Neill" userId="5bbc7867-2897-41b3-9195-1c81bf62a82b" providerId="ADAL" clId="{255CD535-DCF5-4F8A-98C9-FB9A4838AE3D}" dt="2021-10-21T14:06:21.230" v="182" actId="478"/>
          <ac:spMkLst>
            <pc:docMk/>
            <pc:sldMk cId="4047847801" sldId="421"/>
            <ac:spMk id="10" creationId="{385BAF77-BEBF-410F-8B1D-358A58BEE418}"/>
          </ac:spMkLst>
        </pc:spChg>
        <pc:spChg chg="add del mod">
          <ac:chgData name="Chris Testa-O Neill" userId="5bbc7867-2897-41b3-9195-1c81bf62a82b" providerId="ADAL" clId="{255CD535-DCF5-4F8A-98C9-FB9A4838AE3D}" dt="2021-10-21T14:07:15.868" v="213" actId="478"/>
          <ac:spMkLst>
            <pc:docMk/>
            <pc:sldMk cId="4047847801" sldId="421"/>
            <ac:spMk id="12" creationId="{06AADFD6-A5DE-4C72-B7E3-EC9E2D41560A}"/>
          </ac:spMkLst>
        </pc:spChg>
        <pc:spChg chg="add del mod">
          <ac:chgData name="Chris Testa-O Neill" userId="5bbc7867-2897-41b3-9195-1c81bf62a82b" providerId="ADAL" clId="{255CD535-DCF5-4F8A-98C9-FB9A4838AE3D}" dt="2021-10-21T14:06:29.838" v="185" actId="478"/>
          <ac:spMkLst>
            <pc:docMk/>
            <pc:sldMk cId="4047847801" sldId="421"/>
            <ac:spMk id="15" creationId="{5C89C908-FA20-4607-A7D5-22613085C30A}"/>
          </ac:spMkLst>
        </pc:spChg>
        <pc:spChg chg="add del mod">
          <ac:chgData name="Chris Testa-O Neill" userId="5bbc7867-2897-41b3-9195-1c81bf62a82b" providerId="ADAL" clId="{255CD535-DCF5-4F8A-98C9-FB9A4838AE3D}" dt="2021-10-21T14:07:05.911" v="212" actId="478"/>
          <ac:spMkLst>
            <pc:docMk/>
            <pc:sldMk cId="4047847801" sldId="421"/>
            <ac:spMk id="17" creationId="{5E6FEC2C-EAE4-4A5A-BC7E-84828DB2A16B}"/>
          </ac:spMkLst>
        </pc:spChg>
        <pc:spChg chg="del">
          <ac:chgData name="Chris Testa-O Neill" userId="5bbc7867-2897-41b3-9195-1c81bf62a82b" providerId="ADAL" clId="{255CD535-DCF5-4F8A-98C9-FB9A4838AE3D}" dt="2021-10-21T14:07:01.932" v="211" actId="478"/>
          <ac:spMkLst>
            <pc:docMk/>
            <pc:sldMk cId="4047847801" sldId="421"/>
            <ac:spMk id="50" creationId="{5A5B3321-681E-4890-99F3-657ADBED84CC}"/>
          </ac:spMkLst>
        </pc:spChg>
        <pc:picChg chg="add mod modCrop">
          <ac:chgData name="Chris Testa-O Neill" userId="5bbc7867-2897-41b3-9195-1c81bf62a82b" providerId="ADAL" clId="{255CD535-DCF5-4F8A-98C9-FB9A4838AE3D}" dt="2021-10-21T14:07:59.470" v="223" actId="1076"/>
          <ac:picMkLst>
            <pc:docMk/>
            <pc:sldMk cId="4047847801" sldId="421"/>
            <ac:picMk id="22" creationId="{A53F196D-7C1B-49A6-94BC-34AAC122F8B5}"/>
          </ac:picMkLst>
        </pc:picChg>
        <pc:picChg chg="add mod modCrop">
          <ac:chgData name="Chris Testa-O Neill" userId="5bbc7867-2897-41b3-9195-1c81bf62a82b" providerId="ADAL" clId="{255CD535-DCF5-4F8A-98C9-FB9A4838AE3D}" dt="2021-10-21T14:07:49.568" v="221" actId="1076"/>
          <ac:picMkLst>
            <pc:docMk/>
            <pc:sldMk cId="4047847801" sldId="421"/>
            <ac:picMk id="25" creationId="{4C196DB4-0FA7-425B-92BE-8D8CD834E927}"/>
          </ac:picMkLst>
        </pc:picChg>
        <pc:picChg chg="add mod modCrop">
          <ac:chgData name="Chris Testa-O Neill" userId="5bbc7867-2897-41b3-9195-1c81bf62a82b" providerId="ADAL" clId="{255CD535-DCF5-4F8A-98C9-FB9A4838AE3D}" dt="2021-10-21T14:07:31.877" v="218" actId="1076"/>
          <ac:picMkLst>
            <pc:docMk/>
            <pc:sldMk cId="4047847801" sldId="421"/>
            <ac:picMk id="27" creationId="{8FC0CDFD-2363-429E-BC7A-3A626C7309E9}"/>
          </ac:picMkLst>
        </pc:picChg>
      </pc:sldChg>
      <pc:sldChg chg="del">
        <pc:chgData name="Chris Testa-O Neill" userId="5bbc7867-2897-41b3-9195-1c81bf62a82b" providerId="ADAL" clId="{255CD535-DCF5-4F8A-98C9-FB9A4838AE3D}" dt="2021-10-21T14:05:59.846" v="179"/>
        <pc:sldMkLst>
          <pc:docMk/>
          <pc:sldMk cId="4168705555" sldId="421"/>
        </pc:sldMkLst>
      </pc:sldChg>
      <pc:sldChg chg="addSp delSp modSp mod modNotesTx">
        <pc:chgData name="Chris Testa-O Neill" userId="5bbc7867-2897-41b3-9195-1c81bf62a82b" providerId="ADAL" clId="{255CD535-DCF5-4F8A-98C9-FB9A4838AE3D}" dt="2021-10-21T14:10:35.677" v="277" actId="20577"/>
        <pc:sldMkLst>
          <pc:docMk/>
          <pc:sldMk cId="436125371" sldId="422"/>
        </pc:sldMkLst>
        <pc:spChg chg="add del mod">
          <ac:chgData name="Chris Testa-O Neill" userId="5bbc7867-2897-41b3-9195-1c81bf62a82b" providerId="ADAL" clId="{255CD535-DCF5-4F8A-98C9-FB9A4838AE3D}" dt="2021-10-21T14:09:07.939" v="247" actId="478"/>
          <ac:spMkLst>
            <pc:docMk/>
            <pc:sldMk cId="436125371" sldId="422"/>
            <ac:spMk id="3" creationId="{6D08EBA8-8741-46E5-9341-FB45A384E7B8}"/>
          </ac:spMkLst>
        </pc:spChg>
        <pc:spChg chg="mod">
          <ac:chgData name="Chris Testa-O Neill" userId="5bbc7867-2897-41b3-9195-1c81bf62a82b" providerId="ADAL" clId="{255CD535-DCF5-4F8A-98C9-FB9A4838AE3D}" dt="2021-10-21T14:09:25.575" v="248"/>
          <ac:spMkLst>
            <pc:docMk/>
            <pc:sldMk cId="436125371" sldId="422"/>
            <ac:spMk id="6" creationId="{ACCF479E-2F10-4984-9BCE-6DB6823845AD}"/>
          </ac:spMkLst>
        </pc:spChg>
        <pc:spChg chg="del">
          <ac:chgData name="Chris Testa-O Neill" userId="5bbc7867-2897-41b3-9195-1c81bf62a82b" providerId="ADAL" clId="{255CD535-DCF5-4F8A-98C9-FB9A4838AE3D}" dt="2021-10-21T14:09:49.319" v="253" actId="478"/>
          <ac:spMkLst>
            <pc:docMk/>
            <pc:sldMk cId="436125371" sldId="422"/>
            <ac:spMk id="7" creationId="{8F560EAA-4536-4499-907A-4D9078321043}"/>
          </ac:spMkLst>
        </pc:spChg>
        <pc:spChg chg="add del mod">
          <ac:chgData name="Chris Testa-O Neill" userId="5bbc7867-2897-41b3-9195-1c81bf62a82b" providerId="ADAL" clId="{255CD535-DCF5-4F8A-98C9-FB9A4838AE3D}" dt="2021-10-21T14:09:53.601" v="254" actId="478"/>
          <ac:spMkLst>
            <pc:docMk/>
            <pc:sldMk cId="436125371" sldId="422"/>
            <ac:spMk id="9" creationId="{D94E18BA-3318-4B74-A45B-73BFD3D4B379}"/>
          </ac:spMkLst>
        </pc:spChg>
        <pc:spChg chg="del">
          <ac:chgData name="Chris Testa-O Neill" userId="5bbc7867-2897-41b3-9195-1c81bf62a82b" providerId="ADAL" clId="{255CD535-DCF5-4F8A-98C9-FB9A4838AE3D}" dt="2021-10-21T14:09:04.092" v="246" actId="478"/>
          <ac:spMkLst>
            <pc:docMk/>
            <pc:sldMk cId="436125371" sldId="422"/>
            <ac:spMk id="13" creationId="{3E6D2C61-F366-4818-A598-4198F25F344F}"/>
          </ac:spMkLst>
        </pc:spChg>
        <pc:picChg chg="add mod">
          <ac:chgData name="Chris Testa-O Neill" userId="5bbc7867-2897-41b3-9195-1c81bf62a82b" providerId="ADAL" clId="{255CD535-DCF5-4F8A-98C9-FB9A4838AE3D}" dt="2021-10-21T14:10:13.387" v="269" actId="1035"/>
          <ac:picMkLst>
            <pc:docMk/>
            <pc:sldMk cId="436125371" sldId="422"/>
            <ac:picMk id="10" creationId="{18AA0B6C-A7C1-4B50-810A-ADBD5D5CB27F}"/>
          </ac:picMkLst>
        </pc:picChg>
      </pc:sldChg>
      <pc:sldChg chg="addSp delSp modSp mod modNotesTx">
        <pc:chgData name="Chris Testa-O Neill" userId="5bbc7867-2897-41b3-9195-1c81bf62a82b" providerId="ADAL" clId="{255CD535-DCF5-4F8A-98C9-FB9A4838AE3D}" dt="2021-10-21T14:15:42.988" v="309"/>
        <pc:sldMkLst>
          <pc:docMk/>
          <pc:sldMk cId="2177137851" sldId="423"/>
        </pc:sldMkLst>
        <pc:spChg chg="add del mod">
          <ac:chgData name="Chris Testa-O Neill" userId="5bbc7867-2897-41b3-9195-1c81bf62a82b" providerId="ADAL" clId="{255CD535-DCF5-4F8A-98C9-FB9A4838AE3D}" dt="2021-10-21T14:14:45.876" v="299" actId="478"/>
          <ac:spMkLst>
            <pc:docMk/>
            <pc:sldMk cId="2177137851" sldId="423"/>
            <ac:spMk id="3" creationId="{45111164-7D3E-418C-8FE0-3DB631A7BF9D}"/>
          </ac:spMkLst>
        </pc:spChg>
        <pc:spChg chg="mod">
          <ac:chgData name="Chris Testa-O Neill" userId="5bbc7867-2897-41b3-9195-1c81bf62a82b" providerId="ADAL" clId="{255CD535-DCF5-4F8A-98C9-FB9A4838AE3D}" dt="2021-10-21T14:15:12.768" v="305" actId="14100"/>
          <ac:spMkLst>
            <pc:docMk/>
            <pc:sldMk cId="2177137851" sldId="423"/>
            <ac:spMk id="4" creationId="{C4C72420-0178-46C3-9340-B24DF8BCF567}"/>
          </ac:spMkLst>
        </pc:spChg>
        <pc:spChg chg="del">
          <ac:chgData name="Chris Testa-O Neill" userId="5bbc7867-2897-41b3-9195-1c81bf62a82b" providerId="ADAL" clId="{255CD535-DCF5-4F8A-98C9-FB9A4838AE3D}" dt="2021-10-21T14:14:35.576" v="298" actId="478"/>
          <ac:spMkLst>
            <pc:docMk/>
            <pc:sldMk cId="2177137851" sldId="423"/>
            <ac:spMk id="5" creationId="{96A77DD6-89EC-4C70-8C50-394E82613AC6}"/>
          </ac:spMkLst>
        </pc:spChg>
        <pc:spChg chg="add del mod">
          <ac:chgData name="Chris Testa-O Neill" userId="5bbc7867-2897-41b3-9195-1c81bf62a82b" providerId="ADAL" clId="{255CD535-DCF5-4F8A-98C9-FB9A4838AE3D}" dt="2021-10-21T14:15:19.166" v="307" actId="478"/>
          <ac:spMkLst>
            <pc:docMk/>
            <pc:sldMk cId="2177137851" sldId="423"/>
            <ac:spMk id="7" creationId="{7411133E-51A2-4EA6-85CB-9E94687B8767}"/>
          </ac:spMkLst>
        </pc:spChg>
        <pc:spChg chg="add mod">
          <ac:chgData name="Chris Testa-O Neill" userId="5bbc7867-2897-41b3-9195-1c81bf62a82b" providerId="ADAL" clId="{255CD535-DCF5-4F8A-98C9-FB9A4838AE3D}" dt="2021-10-21T14:15:31.552" v="308"/>
          <ac:spMkLst>
            <pc:docMk/>
            <pc:sldMk cId="2177137851" sldId="423"/>
            <ac:spMk id="14" creationId="{433315F4-B5F7-43D8-AF80-0E5700B5B64C}"/>
          </ac:spMkLst>
        </pc:spChg>
        <pc:spChg chg="add mod">
          <ac:chgData name="Chris Testa-O Neill" userId="5bbc7867-2897-41b3-9195-1c81bf62a82b" providerId="ADAL" clId="{255CD535-DCF5-4F8A-98C9-FB9A4838AE3D}" dt="2021-10-21T14:15:31.552" v="308"/>
          <ac:spMkLst>
            <pc:docMk/>
            <pc:sldMk cId="2177137851" sldId="423"/>
            <ac:spMk id="15" creationId="{A3156503-9EF9-495C-8BDD-BD12929BA400}"/>
          </ac:spMkLst>
        </pc:spChg>
        <pc:spChg chg="add mod">
          <ac:chgData name="Chris Testa-O Neill" userId="5bbc7867-2897-41b3-9195-1c81bf62a82b" providerId="ADAL" clId="{255CD535-DCF5-4F8A-98C9-FB9A4838AE3D}" dt="2021-10-21T14:15:31.552" v="308"/>
          <ac:spMkLst>
            <pc:docMk/>
            <pc:sldMk cId="2177137851" sldId="423"/>
            <ac:spMk id="16" creationId="{C3C3336D-D9EC-4925-BE5C-0F7A4E2A2981}"/>
          </ac:spMkLst>
        </pc:spChg>
        <pc:graphicFrameChg chg="del">
          <ac:chgData name="Chris Testa-O Neill" userId="5bbc7867-2897-41b3-9195-1c81bf62a82b" providerId="ADAL" clId="{255CD535-DCF5-4F8A-98C9-FB9A4838AE3D}" dt="2021-10-21T14:15:16.508" v="306" actId="478"/>
          <ac:graphicFrameMkLst>
            <pc:docMk/>
            <pc:sldMk cId="2177137851" sldId="423"/>
            <ac:graphicFrameMk id="9" creationId="{153C5492-2732-489B-8E3F-1382E7B5607D}"/>
          </ac:graphicFrameMkLst>
        </pc:graphicFrameChg>
        <pc:picChg chg="add mod">
          <ac:chgData name="Chris Testa-O Neill" userId="5bbc7867-2897-41b3-9195-1c81bf62a82b" providerId="ADAL" clId="{255CD535-DCF5-4F8A-98C9-FB9A4838AE3D}" dt="2021-10-21T14:15:31.552" v="308"/>
          <ac:picMkLst>
            <pc:docMk/>
            <pc:sldMk cId="2177137851" sldId="423"/>
            <ac:picMk id="12" creationId="{B7074DFF-1281-43F6-8C43-070B22AAEB93}"/>
          </ac:picMkLst>
        </pc:picChg>
        <pc:picChg chg="add mod">
          <ac:chgData name="Chris Testa-O Neill" userId="5bbc7867-2897-41b3-9195-1c81bf62a82b" providerId="ADAL" clId="{255CD535-DCF5-4F8A-98C9-FB9A4838AE3D}" dt="2021-10-21T14:15:31.552" v="308"/>
          <ac:picMkLst>
            <pc:docMk/>
            <pc:sldMk cId="2177137851" sldId="423"/>
            <ac:picMk id="13" creationId="{67F8805F-5D73-4CC7-8C62-9F643149AC52}"/>
          </ac:picMkLst>
        </pc:picChg>
      </pc:sldChg>
      <pc:sldChg chg="del">
        <pc:chgData name="Chris Testa-O Neill" userId="5bbc7867-2897-41b3-9195-1c81bf62a82b" providerId="ADAL" clId="{255CD535-DCF5-4F8A-98C9-FB9A4838AE3D}" dt="2021-10-21T14:12:57.029" v="297"/>
        <pc:sldMkLst>
          <pc:docMk/>
          <pc:sldMk cId="3270969721" sldId="423"/>
        </pc:sldMkLst>
      </pc:sldChg>
      <pc:sldChg chg="modSp add mod modNotesTx">
        <pc:chgData name="Chris Testa-O Neill" userId="5bbc7867-2897-41b3-9195-1c81bf62a82b" providerId="ADAL" clId="{255CD535-DCF5-4F8A-98C9-FB9A4838AE3D}" dt="2021-10-21T14:26:39.814" v="399"/>
        <pc:sldMkLst>
          <pc:docMk/>
          <pc:sldMk cId="86463890" sldId="424"/>
        </pc:sldMkLst>
        <pc:spChg chg="mod">
          <ac:chgData name="Chris Testa-O Neill" userId="5bbc7867-2897-41b3-9195-1c81bf62a82b" providerId="ADAL" clId="{255CD535-DCF5-4F8A-98C9-FB9A4838AE3D}" dt="2021-10-21T14:18:13.302" v="315" actId="20577"/>
          <ac:spMkLst>
            <pc:docMk/>
            <pc:sldMk cId="86463890" sldId="424"/>
            <ac:spMk id="2" creationId="{21A99087-F939-4EAF-AD38-211701C7799F}"/>
          </ac:spMkLst>
        </pc:spChg>
        <pc:spChg chg="mod">
          <ac:chgData name="Chris Testa-O Neill" userId="5bbc7867-2897-41b3-9195-1c81bf62a82b" providerId="ADAL" clId="{255CD535-DCF5-4F8A-98C9-FB9A4838AE3D}" dt="2021-10-21T14:18:20.172" v="325" actId="20577"/>
          <ac:spMkLst>
            <pc:docMk/>
            <pc:sldMk cId="86463890" sldId="424"/>
            <ac:spMk id="3" creationId="{78BC2C14-5B54-4319-BA1D-46B0C6B5B674}"/>
          </ac:spMkLst>
        </pc:spChg>
      </pc:sldChg>
      <pc:sldChg chg="modSp mod modNotesTx">
        <pc:chgData name="Chris Testa-O Neill" userId="5bbc7867-2897-41b3-9195-1c81bf62a82b" providerId="ADAL" clId="{255CD535-DCF5-4F8A-98C9-FB9A4838AE3D}" dt="2021-10-21T14:26:59.297" v="460" actId="20577"/>
        <pc:sldMkLst>
          <pc:docMk/>
          <pc:sldMk cId="3747424516" sldId="2076137761"/>
        </pc:sldMkLst>
        <pc:spChg chg="mod">
          <ac:chgData name="Chris Testa-O Neill" userId="5bbc7867-2897-41b3-9195-1c81bf62a82b" providerId="ADAL" clId="{255CD535-DCF5-4F8A-98C9-FB9A4838AE3D}" dt="2021-10-21T14:22:49.047" v="346" actId="1076"/>
          <ac:spMkLst>
            <pc:docMk/>
            <pc:sldMk cId="3747424516" sldId="2076137761"/>
            <ac:spMk id="5" creationId="{EC99176B-B077-CD47-B52F-31E096175EF2}"/>
          </ac:spMkLst>
        </pc:spChg>
      </pc:sldChg>
      <pc:sldMasterChg chg="delSldLayout">
        <pc:chgData name="Chris Testa-O Neill" userId="5bbc7867-2897-41b3-9195-1c81bf62a82b" providerId="ADAL" clId="{255CD535-DCF5-4F8A-98C9-FB9A4838AE3D}" dt="2021-10-21T14:19:15.942" v="326" actId="47"/>
        <pc:sldMasterMkLst>
          <pc:docMk/>
          <pc:sldMasterMk cId="3552505392" sldId="2147483648"/>
        </pc:sldMasterMkLst>
        <pc:sldLayoutChg chg="del">
          <pc:chgData name="Chris Testa-O Neill" userId="5bbc7867-2897-41b3-9195-1c81bf62a82b" providerId="ADAL" clId="{255CD535-DCF5-4F8A-98C9-FB9A4838AE3D}" dt="2021-10-21T14:19:15.942" v="326" actId="47"/>
          <pc:sldLayoutMkLst>
            <pc:docMk/>
            <pc:sldMasterMk cId="3552505392" sldId="2147483648"/>
            <pc:sldLayoutMk cId="243131447" sldId="21474836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CE5E28-6D4B-4810-A079-D751FE23C4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E7E4E85-A2D1-4428-85A8-B371B6AEA3A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56BDA5-FBCC-43E1-957B-02AF36889AD5}" type="datetimeFigureOut">
              <a:rPr lang="en-US" smtClean="0"/>
              <a:t>12/5/2021</a:t>
            </a:fld>
            <a:endParaRPr lang="en-US"/>
          </a:p>
        </p:txBody>
      </p:sp>
      <p:sp>
        <p:nvSpPr>
          <p:cNvPr id="4" name="Footer Placeholder 3">
            <a:extLst>
              <a:ext uri="{FF2B5EF4-FFF2-40B4-BE49-F238E27FC236}">
                <a16:creationId xmlns:a16="http://schemas.microsoft.com/office/drawing/2014/main" id="{F7709AED-0ECA-4AC2-81B5-8768A3F958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79531E-4E81-41B9-97A8-8F57DA33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741FA5-E9CF-49C4-A86E-63E2406CDC57}" type="slidenum">
              <a:rPr lang="en-US" smtClean="0"/>
              <a:t>‹#›</a:t>
            </a:fld>
            <a:endParaRPr lang="en-US"/>
          </a:p>
        </p:txBody>
      </p:sp>
    </p:spTree>
    <p:extLst>
      <p:ext uri="{BB962C8B-B14F-4D97-AF65-F5344CB8AC3E}">
        <p14:creationId xmlns:p14="http://schemas.microsoft.com/office/powerpoint/2010/main" val="236538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4CDF0-0D54-4AFE-B409-D6358A9BB9A1}"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E24C93-78CA-4AF0-9E77-825D60ABA46D}" type="slidenum">
              <a:rPr lang="en-US" smtClean="0"/>
              <a:t>‹#›</a:t>
            </a:fld>
            <a:endParaRPr lang="en-US"/>
          </a:p>
        </p:txBody>
      </p:sp>
    </p:spTree>
    <p:extLst>
      <p:ext uri="{BB962C8B-B14F-4D97-AF65-F5344CB8AC3E}">
        <p14:creationId xmlns:p14="http://schemas.microsoft.com/office/powerpoint/2010/main" val="362831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learn/modules/code-free-transformation-sca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learn/modules/populate-slowly-changing-dimensions-azure-synapse-analytics-pipelin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set an agenda for today’s presentation in which we are going to discuss the following:</a:t>
            </a:r>
          </a:p>
          <a:p>
            <a:endParaRPr lang="en-US" sz="1200" dirty="0"/>
          </a:p>
          <a:p>
            <a:pPr marL="285750" indent="-285750">
              <a:buFont typeface="Arial" panose="020B0604020202020204" pitchFamily="34" charset="0"/>
              <a:buChar char="•"/>
            </a:pPr>
            <a:r>
              <a:rPr lang="en-IE" b="0" dirty="0"/>
              <a:t>Describe Azure Synapse serverless SQL pools</a:t>
            </a:r>
          </a:p>
          <a:p>
            <a:pPr marL="285750" indent="-285750">
              <a:buFont typeface="Arial" panose="020B0604020202020204" pitchFamily="34" charset="0"/>
              <a:buChar char="•"/>
            </a:pPr>
            <a:r>
              <a:rPr lang="en-GB" b="0" dirty="0"/>
              <a:t>Querying a data lake store using serverless SQL pools in Azure Synapse Analytics </a:t>
            </a:r>
          </a:p>
          <a:p>
            <a:pPr marL="285750" indent="-285750">
              <a:buFont typeface="Arial" panose="020B0604020202020204" pitchFamily="34" charset="0"/>
              <a:buChar char="•"/>
            </a:pPr>
            <a:r>
              <a:rPr lang="en-GB" b="0" dirty="0"/>
              <a:t>Securing access to data through using serverless SQL pools in Azure Synapse Analytics</a:t>
            </a:r>
          </a:p>
          <a:p>
            <a:pPr>
              <a:buFont typeface="Arial" panose="020B0604020202020204" pitchFamily="34" charset="0"/>
              <a:buChar char="•"/>
            </a:pPr>
            <a:endParaRPr lang="en-GB" b="0" dirty="0"/>
          </a:p>
          <a:p>
            <a:pPr>
              <a:buFont typeface="Arial" panose="020B0604020202020204" pitchFamily="34" charset="0"/>
              <a:buChar char="•"/>
            </a:pPr>
            <a:endParaRPr lang="en-US" sz="1200" dirty="0">
              <a:latin typeface="Helvetica Neue"/>
              <a:sym typeface="Helvetica Neue"/>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IE" sz="1200" dirty="0"/>
          </a:p>
          <a:p>
            <a:r>
              <a:rPr lang="en-IE" sz="1200" dirty="0"/>
              <a:t>Don’t take too much time in order to present the agenda. Make the points in the topics. </a:t>
            </a:r>
            <a:endParaRPr lang="en-US" sz="1200" dirty="0"/>
          </a:p>
          <a:p>
            <a:endParaRPr lang="en-GB" dirty="0"/>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2</a:t>
            </a:fld>
            <a:endParaRPr lang="en-US"/>
          </a:p>
        </p:txBody>
      </p:sp>
    </p:spTree>
    <p:extLst>
      <p:ext uri="{BB962C8B-B14F-4D97-AF65-F5344CB8AC3E}">
        <p14:creationId xmlns:p14="http://schemas.microsoft.com/office/powerpoint/2010/main" val="1206117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TALKING POINTS</a:t>
            </a:r>
          </a:p>
          <a:p>
            <a:endParaRPr lang="en-US" sz="1200" dirty="0"/>
          </a:p>
          <a:p>
            <a:r>
              <a:rPr lang="en-US" sz="1200" dirty="0"/>
              <a:t>Let’s go over fundamental data modeling for optimizing analytical workloads. How many of you have heard of a star or snowflake schema?</a:t>
            </a:r>
          </a:p>
          <a:p>
            <a:endParaRPr lang="en-GB"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dirty="0"/>
              <a:t>PRESENTER NOTES AND GUIDANCE</a:t>
            </a:r>
          </a:p>
          <a:p>
            <a:endParaRPr lang="en-US" sz="12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t>Poll your audience.</a:t>
            </a: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3</a:t>
            </a:fld>
            <a:endParaRPr lang="en-US"/>
          </a:p>
        </p:txBody>
      </p:sp>
    </p:spTree>
    <p:extLst>
      <p:ext uri="{BB962C8B-B14F-4D97-AF65-F5344CB8AC3E}">
        <p14:creationId xmlns:p14="http://schemas.microsoft.com/office/powerpoint/2010/main" val="1850920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endParaRPr lang="en-US" b="1" dirty="0"/>
          </a:p>
          <a:p>
            <a:r>
              <a:rPr lang="en-US" b="1" dirty="0"/>
              <a:t>(Click 1)</a:t>
            </a:r>
          </a:p>
          <a:p>
            <a:endParaRPr lang="en-US" b="1" dirty="0"/>
          </a:p>
          <a:p>
            <a:pPr algn="l"/>
            <a:r>
              <a:rPr lang="en-US" b="1" i="0" dirty="0">
                <a:solidFill>
                  <a:srgbClr val="E6E6E6"/>
                </a:solidFill>
                <a:effectLst/>
                <a:latin typeface="Segoe UI" panose="020B0502040204020203" pitchFamily="34" charset="0"/>
              </a:rPr>
              <a:t>Dimension tables</a:t>
            </a:r>
          </a:p>
          <a:p>
            <a:pPr algn="l"/>
            <a:r>
              <a:rPr lang="en-US" b="0" i="0" dirty="0">
                <a:solidFill>
                  <a:srgbClr val="E6E6E6"/>
                </a:solidFill>
                <a:effectLst/>
                <a:latin typeface="Segoe UI" panose="020B0502040204020203" pitchFamily="34" charset="0"/>
              </a:rPr>
              <a:t>Dimension tables describe business entities—the things you model. Entities can include products, people, places, and concepts including time itself. The most consistent table you'll find in a star schema is a date dimension table. A dimension table contains a key column (or columns) that acts as a unique identifier, and descriptive columns. Dimension tables contain attribute data that might change but usually changes infrequently.</a:t>
            </a:r>
          </a:p>
          <a:p>
            <a:pPr algn="l"/>
            <a:endParaRPr lang="en-US" b="0" i="0" dirty="0">
              <a:solidFill>
                <a:srgbClr val="E6E6E6"/>
              </a:solidFill>
              <a:effectLst/>
              <a:latin typeface="Segoe UI" panose="020B0502040204020203" pitchFamily="34" charset="0"/>
            </a:endParaRPr>
          </a:p>
          <a:p>
            <a:pPr algn="l"/>
            <a:r>
              <a:rPr lang="en-US" b="1" i="0" dirty="0">
                <a:solidFill>
                  <a:srgbClr val="E6E6E6"/>
                </a:solidFill>
                <a:effectLst/>
                <a:latin typeface="Segoe UI" panose="020B0502040204020203" pitchFamily="34" charset="0"/>
              </a:rPr>
              <a:t>Fact tables</a:t>
            </a:r>
          </a:p>
          <a:p>
            <a:pPr algn="l"/>
            <a:r>
              <a:rPr lang="en-US" b="0" i="0" dirty="0">
                <a:solidFill>
                  <a:srgbClr val="E6E6E6"/>
                </a:solidFill>
                <a:effectLst/>
                <a:latin typeface="Segoe UI" panose="020B0502040204020203" pitchFamily="34" charset="0"/>
              </a:rPr>
              <a:t>Fact tables store observations or events, and can be sales orders, stock balances, exchange rates, temperatures, etc. A fact table contains dimension key columns that relate to dimension tables, and numeric measure columns. The dimension key columns determine the dimensionality of a fact table, while the dimension key values determine the granularity of a fact table. For example, you have a sales fact table with two dimension key columns: Date and </a:t>
            </a:r>
            <a:r>
              <a:rPr lang="en-US" b="0" i="0" dirty="0" err="1">
                <a:solidFill>
                  <a:srgbClr val="E6E6E6"/>
                </a:solidFill>
                <a:effectLst/>
                <a:latin typeface="Segoe UI" panose="020B0502040204020203" pitchFamily="34" charset="0"/>
              </a:rPr>
              <a:t>ProductKey</a:t>
            </a:r>
            <a:r>
              <a:rPr lang="en-US" b="0" i="0" dirty="0">
                <a:solidFill>
                  <a:srgbClr val="E6E6E6"/>
                </a:solidFill>
                <a:effectLst/>
                <a:latin typeface="Segoe UI" panose="020B0502040204020203" pitchFamily="34" charset="0"/>
              </a:rPr>
              <a:t>. This table has 2 dimensions, but since the values stored in the Date column are the first day of the month, the granularity is at the month-product level.</a:t>
            </a:r>
          </a:p>
          <a:p>
            <a:endParaRPr lang="en-US" b="1" dirty="0"/>
          </a:p>
          <a:p>
            <a:r>
              <a:rPr lang="en-US" b="0" dirty="0"/>
              <a:t>It is not uncommon to have multiple fact tables within a single data warehouse to answer a range of business questions.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3)</a:t>
            </a:r>
          </a:p>
          <a:p>
            <a:endParaRPr lang="en-US" b="0" dirty="0"/>
          </a:p>
          <a:p>
            <a:r>
              <a:rPr lang="en-US" b="1" i="0" dirty="0">
                <a:solidFill>
                  <a:srgbClr val="E6E6E6"/>
                </a:solidFill>
                <a:effectLst/>
                <a:latin typeface="Segoe UI" panose="020B0502040204020203" pitchFamily="34" charset="0"/>
              </a:rPr>
              <a:t>Snowflake schema</a:t>
            </a:r>
            <a:endParaRPr lang="en-US" b="0" dirty="0"/>
          </a:p>
          <a:p>
            <a:endParaRPr lang="en-US" b="0" dirty="0"/>
          </a:p>
          <a:p>
            <a:r>
              <a:rPr lang="en-US" b="0" dirty="0"/>
              <a:t>The snowflake schema is a </a:t>
            </a:r>
            <a:r>
              <a:rPr lang="en-US" b="0" i="0" dirty="0">
                <a:solidFill>
                  <a:srgbClr val="000000"/>
                </a:solidFill>
                <a:effectLst/>
                <a:latin typeface="Segoe UI" panose="020B0502040204020203" pitchFamily="34" charset="0"/>
              </a:rPr>
              <a:t>set of normalized tables for a single business entity. </a:t>
            </a:r>
            <a:r>
              <a:rPr lang="en-US" b="0" dirty="0"/>
              <a:t>It aims to normalize the data to reduce the repetition in the data and therefore the space taken up by the data, leading to fewer IO requests making it quicker to retrieve the data in queries.</a:t>
            </a:r>
          </a:p>
          <a:p>
            <a:endParaRPr lang="en-US" b="0" dirty="0"/>
          </a:p>
          <a:p>
            <a:r>
              <a:rPr lang="en-US" b="0" dirty="0"/>
              <a:t>In reality, typical data warehouse solutions have a hybrid of the two schemas to fulfill analytical requirements.</a:t>
            </a:r>
          </a:p>
          <a:p>
            <a:endParaRPr lang="en-US" b="1" dirty="0"/>
          </a:p>
          <a:p>
            <a:r>
              <a:rPr lang="en-US" b="1" dirty="0"/>
              <a:t>Instructor notes and guidance.</a:t>
            </a:r>
          </a:p>
          <a:p>
            <a:endParaRPr lang="en-US" dirty="0"/>
          </a:p>
          <a:p>
            <a:r>
              <a:rPr lang="en-US" dirty="0"/>
              <a:t>This slide is a build slide</a:t>
            </a:r>
          </a:p>
          <a:p>
            <a:endParaRPr lang="en-US" dirty="0"/>
          </a:p>
          <a:p>
            <a:r>
              <a:rPr lang="en-US" dirty="0"/>
              <a:t>Click 1 – brings in the star schema graphic</a:t>
            </a:r>
          </a:p>
          <a:p>
            <a:endParaRPr lang="en-US" dirty="0"/>
          </a:p>
          <a:p>
            <a:r>
              <a:rPr lang="en-US" dirty="0"/>
              <a:t>Click 2 – the star schema graphic disappears</a:t>
            </a:r>
          </a:p>
          <a:p>
            <a:endParaRPr lang="en-US" dirty="0"/>
          </a:p>
          <a:p>
            <a:r>
              <a:rPr lang="en-US" dirty="0"/>
              <a:t>Click 3 – the snowflake schema graphic appears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62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900" b="1" dirty="0"/>
              <a:t>Talking points</a:t>
            </a:r>
          </a:p>
          <a:p>
            <a:endParaRPr lang="en-US" sz="900" dirty="0"/>
          </a:p>
          <a:p>
            <a:r>
              <a:rPr lang="en-US" sz="900" dirty="0"/>
              <a:t>Let’s dive into the data flow mapping</a:t>
            </a:r>
          </a:p>
          <a:p>
            <a:endParaRPr lang="en-US" sz="900" dirty="0"/>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Mapping data flows are visually designed data transformations in Azure Data Factory or Azure Synapse Pipelines.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flows allow data engineers to develop graphical data transformation logic without writing code.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The resulting data flows are executed as activities within Azure Data Factory/Synapse pipelines that use scaled-out Spark clusters.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Data flow activities can be operationalized via existing Data Factory/Synapse Pipeline scheduling, control, flow, and monitoring capabilities. Mapping data flows provide a fully visual experience with no coding required. </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Your data flows will run on your own execution cluster for scaled-out data processing. Azure Data Factory/Synapse handles all the code translation, path optimization, and execution of your data flow jobs.</a:t>
            </a:r>
          </a:p>
          <a:p>
            <a:pPr marL="171450" indent="-171450">
              <a:buFont typeface="Arial" panose="020B0604020202020204" pitchFamily="34" charset="0"/>
              <a:buChar char="•"/>
            </a:pPr>
            <a:endParaRPr lang="en-US" sz="900" b="0" i="0" u="none" strike="noStrike"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Data Flow mapping brings the following benefits and capabilities:</a:t>
            </a:r>
          </a:p>
          <a:p>
            <a:endParaRPr lang="en-US" sz="900" dirty="0"/>
          </a:p>
          <a:p>
            <a:pPr>
              <a:spcAft>
                <a:spcPts val="3000"/>
              </a:spcAft>
            </a:pPr>
            <a:r>
              <a:rPr lang="en-US" sz="900" dirty="0"/>
              <a:t>- Perform data cleansing, transformation, aggregations, etc.</a:t>
            </a:r>
          </a:p>
          <a:p>
            <a:pPr>
              <a:spcAft>
                <a:spcPts val="3000"/>
              </a:spcAft>
            </a:pPr>
            <a:r>
              <a:rPr lang="en-US" sz="900" dirty="0"/>
              <a:t>- Enables you to build resilient data flows in a code free environment</a:t>
            </a:r>
          </a:p>
          <a:p>
            <a:pPr>
              <a:spcAft>
                <a:spcPts val="3000"/>
              </a:spcAft>
            </a:pPr>
            <a:r>
              <a:rPr lang="en-US" sz="900" dirty="0"/>
              <a:t>- Enable you to focus on building business logic and data transformation</a:t>
            </a:r>
          </a:p>
          <a:p>
            <a:pPr marL="0" indent="0">
              <a:spcAft>
                <a:spcPts val="3000"/>
              </a:spcAft>
              <a:buFontTx/>
              <a:buNone/>
            </a:pPr>
            <a:r>
              <a:rPr lang="en-US" sz="900" dirty="0"/>
              <a:t>- The underlying infrastructure is provisioned automatically with cloud scale via Spark execution</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Like many data transformation tools, Mapping Data Flow in Azure Data factory supports a great variety of data transformations.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r>
              <a:rPr lang="en-US" b="1" dirty="0"/>
              <a:t>Instructor notes and guidance.</a:t>
            </a:r>
          </a:p>
          <a:p>
            <a:endParaRPr lang="en-US" sz="900" dirty="0"/>
          </a:p>
          <a:p>
            <a:r>
              <a:rPr lang="en-US" sz="900" b="0" i="0" u="none" strike="noStrike" kern="1200" dirty="0">
                <a:solidFill>
                  <a:schemeClr val="tx1"/>
                </a:solidFill>
                <a:effectLst/>
                <a:latin typeface="Segoe UI" panose="020B0502040204020203" pitchFamily="34" charset="0"/>
                <a:ea typeface="+mn-ea"/>
                <a:cs typeface="+mn-cs"/>
              </a:rPr>
              <a:t>Note that this content is valid for both Azure Data Factory and Azure Synapse Pipelines. Consider showing an example through a demo, you should consider replaying some of the activities done in the lab. The feedback from MCTs about DP200 is that many students needed help the ADF lab, so replaying the mapping data flow should be considered.</a:t>
            </a:r>
            <a:endParaRPr lang="en-US" sz="900" dirty="0"/>
          </a:p>
          <a:p>
            <a:pPr marL="228600" indent="-228600">
              <a:buAutoNum type="arabicPeriod"/>
            </a:pPr>
            <a:endParaRPr lang="en-US" sz="9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endParaRPr lang="en-US" sz="900" b="0" i="0" u="none" strike="noStrike" kern="1200" dirty="0">
              <a:solidFill>
                <a:schemeClr val="tx1"/>
              </a:solidFill>
              <a:effectLst/>
              <a:latin typeface="+mn-lt"/>
              <a:ea typeface="+mn-ea"/>
              <a:cs typeface="+mn-cs"/>
            </a:endParaRPr>
          </a:p>
          <a:p>
            <a:r>
              <a:rPr lang="en-GB" dirty="0">
                <a:hlinkClick r:id="rId3"/>
              </a:rPr>
              <a:t>Code-free transformation at scale with Azure Data Factory - Learn | Microsoft Docs</a:t>
            </a:r>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09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dirty="0"/>
              <a:t>Talking points</a:t>
            </a:r>
          </a:p>
          <a:p>
            <a:endParaRPr lang="en-US" sz="8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1 SCD</a:t>
            </a:r>
            <a:r>
              <a:rPr lang="en-GB" sz="1600" b="0" dirty="0">
                <a:solidFill>
                  <a:srgbClr val="000000"/>
                </a:solidFill>
                <a:effectLst/>
                <a:latin typeface="Consolas" panose="020B0609020204030204" pitchFamily="49" charset="0"/>
              </a:rPr>
              <a:t> always reflects the latest values, and when changes in source data are detected, the dimension table data is overwritten.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GB" sz="1600" b="0" dirty="0">
              <a:solidFill>
                <a:srgbClr val="000000"/>
              </a:solidFill>
              <a:effectLst/>
              <a:latin typeface="Consolas" panose="020B0609020204030204" pitchFamily="49" charset="0"/>
            </a:endParaRPr>
          </a:p>
          <a:p>
            <a:r>
              <a:rPr lang="en-GB" sz="4000" b="0" dirty="0">
                <a:solidFill>
                  <a:srgbClr val="000000"/>
                </a:solidFill>
                <a:effectLst/>
                <a:latin typeface="Consolas" panose="020B0609020204030204" pitchFamily="49" charset="0"/>
              </a:rPr>
              <a:t>A </a:t>
            </a:r>
            <a:r>
              <a:rPr lang="en-GB" sz="4000" b="1" dirty="0">
                <a:solidFill>
                  <a:srgbClr val="000000"/>
                </a:solidFill>
                <a:effectLst/>
                <a:latin typeface="Consolas" panose="020B0609020204030204" pitchFamily="49" charset="0"/>
              </a:rPr>
              <a:t>**Type 2 SCD**</a:t>
            </a:r>
            <a:r>
              <a:rPr lang="en-GB" sz="4000" b="0" dirty="0">
                <a:solidFill>
                  <a:srgbClr val="000000"/>
                </a:solidFill>
                <a:effectLst/>
                <a:latin typeface="Consolas" panose="020B0609020204030204" pitchFamily="49" charset="0"/>
              </a:rPr>
              <a:t> supports versioning of dimension members. The dimension table must use a surrogate key to provide a unique reference to a version of the dimension member. It also includes columns that define the date range validity of the version (for example, </a:t>
            </a:r>
            <a:r>
              <a:rPr lang="en-GB" sz="4000" b="0" dirty="0">
                <a:solidFill>
                  <a:srgbClr val="001188"/>
                </a:solidFill>
                <a:effectLst/>
                <a:latin typeface="Consolas" panose="020B0609020204030204" pitchFamily="49" charset="0"/>
              </a:rPr>
              <a:t>`StartDate`</a:t>
            </a:r>
            <a:r>
              <a:rPr lang="en-GB" sz="4000" b="0" dirty="0">
                <a:solidFill>
                  <a:srgbClr val="000000"/>
                </a:solidFill>
                <a:effectLst/>
                <a:latin typeface="Consolas" panose="020B0609020204030204" pitchFamily="49" charset="0"/>
              </a:rPr>
              <a:t> and </a:t>
            </a:r>
            <a:r>
              <a:rPr lang="en-GB" sz="4000" b="0" dirty="0">
                <a:solidFill>
                  <a:srgbClr val="001188"/>
                </a:solidFill>
                <a:effectLst/>
                <a:latin typeface="Consolas" panose="020B0609020204030204" pitchFamily="49" charset="0"/>
              </a:rPr>
              <a:t>`EndDate`</a:t>
            </a:r>
            <a:r>
              <a:rPr lang="en-GB" sz="4000" b="0" dirty="0">
                <a:solidFill>
                  <a:srgbClr val="000000"/>
                </a:solidFill>
                <a:effectLst/>
                <a:latin typeface="Consolas" panose="020B0609020204030204" pitchFamily="49" charset="0"/>
              </a:rPr>
              <a:t>) and possibly a flag column (for example, </a:t>
            </a:r>
            <a:r>
              <a:rPr lang="en-GB" sz="4000" b="0" dirty="0">
                <a:solidFill>
                  <a:srgbClr val="001188"/>
                </a:solidFill>
                <a:effectLst/>
                <a:latin typeface="Consolas" panose="020B0609020204030204" pitchFamily="49" charset="0"/>
              </a:rPr>
              <a:t>`IsCurrent`</a:t>
            </a:r>
            <a:r>
              <a:rPr lang="en-GB" sz="4000" b="0" dirty="0">
                <a:solidFill>
                  <a:srgbClr val="000000"/>
                </a:solidFill>
                <a:effectLst/>
                <a:latin typeface="Consolas" panose="020B0609020204030204" pitchFamily="49" charset="0"/>
              </a:rPr>
              <a:t>) to easily filter by current dimension members.</a:t>
            </a:r>
          </a:p>
          <a:p>
            <a:endParaRPr lang="en-GB" sz="4000" b="0" dirty="0">
              <a:solidFill>
                <a:srgbClr val="000000"/>
              </a:solidFill>
              <a:effectLst/>
              <a:latin typeface="Consolas" panose="020B0609020204030204" pitchFamily="49" charset="0"/>
            </a:endParaRPr>
          </a:p>
          <a:p>
            <a:r>
              <a:rPr lang="en-GB" sz="9600" b="0" dirty="0">
                <a:solidFill>
                  <a:srgbClr val="000000"/>
                </a:solidFill>
                <a:effectLst/>
                <a:latin typeface="Consolas" panose="020B0609020204030204" pitchFamily="49" charset="0"/>
              </a:rPr>
              <a:t>A </a:t>
            </a:r>
            <a:r>
              <a:rPr lang="en-GB" sz="9600" b="1" dirty="0">
                <a:solidFill>
                  <a:srgbClr val="000000"/>
                </a:solidFill>
                <a:effectLst/>
                <a:latin typeface="Consolas" panose="020B0609020204030204" pitchFamily="49" charset="0"/>
              </a:rPr>
              <a:t>**Type 3 SCD**</a:t>
            </a:r>
            <a:r>
              <a:rPr lang="en-GB" sz="9600" b="0" dirty="0">
                <a:solidFill>
                  <a:srgbClr val="000000"/>
                </a:solidFill>
                <a:effectLst/>
                <a:latin typeface="Consolas" panose="020B0609020204030204" pitchFamily="49" charset="0"/>
              </a:rPr>
              <a:t> supports storing two versions of a dimension member as separate columns. The table includes a column for the current value of a member plus either the original or previous value of the member. So Type 3 uses additional columns to track one key instance of history, rather than storing additional rows to track each change like in a Type 2 SCD.</a:t>
            </a:r>
          </a:p>
          <a:p>
            <a:endParaRPr lang="en-GB" sz="4000" b="0" dirty="0">
              <a:solidFill>
                <a:srgbClr val="000000"/>
              </a:solidFill>
              <a:effectLst/>
              <a:latin typeface="Consolas" panose="020B0609020204030204" pitchFamily="49"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GB" sz="1600" b="0" dirty="0">
                <a:solidFill>
                  <a:srgbClr val="000000"/>
                </a:solidFill>
                <a:effectLst/>
                <a:latin typeface="Consolas" panose="020B0609020204030204" pitchFamily="49" charset="0"/>
              </a:rPr>
              <a:t>A </a:t>
            </a:r>
            <a:r>
              <a:rPr lang="en-GB" sz="1600" b="1" dirty="0">
                <a:solidFill>
                  <a:srgbClr val="000000"/>
                </a:solidFill>
                <a:effectLst/>
                <a:latin typeface="Consolas" panose="020B0609020204030204" pitchFamily="49" charset="0"/>
              </a:rPr>
              <a:t>**Type 6 SCD**</a:t>
            </a:r>
            <a:r>
              <a:rPr lang="en-GB" sz="1600" b="0" dirty="0">
                <a:solidFill>
                  <a:srgbClr val="000000"/>
                </a:solidFill>
                <a:effectLst/>
                <a:latin typeface="Consolas" panose="020B0609020204030204" pitchFamily="49" charset="0"/>
              </a:rPr>
              <a:t> combines Type 1, 2, and 3. When a change happens to a Type 2 member you create a new row with appropriate StartDate and EndDate. In Type 6 design you also store the current value in all versions of that entity so you can easily report on the current value or the historical value.</a:t>
            </a:r>
          </a:p>
          <a:p>
            <a:endParaRPr lang="en-US" sz="800" b="1" dirty="0"/>
          </a:p>
          <a:p>
            <a:endParaRPr lang="en-US" sz="800" b="1" dirty="0"/>
          </a:p>
          <a:p>
            <a:r>
              <a:rPr lang="en-US" sz="800" b="1" dirty="0"/>
              <a:t>Instructor notes and guidance.</a:t>
            </a:r>
          </a:p>
          <a:p>
            <a:endParaRPr lang="en-US" sz="800" dirty="0"/>
          </a:p>
          <a:p>
            <a:r>
              <a:rPr lang="en-US" sz="800" dirty="0"/>
              <a:t>This slide is a build slide</a:t>
            </a:r>
          </a:p>
          <a:p>
            <a:endParaRPr lang="en-US" sz="800" dirty="0"/>
          </a:p>
          <a:p>
            <a:r>
              <a:rPr lang="en-US" sz="800" dirty="0"/>
              <a:t>Click 1 – brings in the SCD type 1 graphic</a:t>
            </a:r>
          </a:p>
          <a:p>
            <a:endParaRPr lang="en-US" sz="800" dirty="0"/>
          </a:p>
          <a:p>
            <a:r>
              <a:rPr lang="en-US" sz="800" dirty="0"/>
              <a:t>Click 2 – removes the SCD type 1 graphic</a:t>
            </a:r>
          </a:p>
          <a:p>
            <a:endParaRPr lang="en-US" sz="800" dirty="0"/>
          </a:p>
          <a:p>
            <a:r>
              <a:rPr lang="en-US" sz="800" dirty="0"/>
              <a:t>Click 3 – brings in the SCD type 2 graphic</a:t>
            </a:r>
          </a:p>
          <a:p>
            <a:endParaRPr lang="en-US" sz="800" dirty="0"/>
          </a:p>
          <a:p>
            <a:r>
              <a:rPr lang="en-US" sz="800" dirty="0"/>
              <a:t>Click 4 – removes the SCD type 2 graphic</a:t>
            </a:r>
          </a:p>
          <a:p>
            <a:endParaRPr lang="en-US" sz="800" dirty="0"/>
          </a:p>
          <a:p>
            <a:r>
              <a:rPr lang="en-US" sz="800" dirty="0"/>
              <a:t>Click 5 – brings in the SCD type 3 graphic</a:t>
            </a:r>
          </a:p>
          <a:p>
            <a:endParaRPr lang="en-US" sz="800" dirty="0"/>
          </a:p>
          <a:p>
            <a:r>
              <a:rPr lang="en-US" sz="800" dirty="0"/>
              <a:t>Click 6 – removes the SCD type 3 graphic</a:t>
            </a:r>
          </a:p>
          <a:p>
            <a:endParaRPr lang="en-US" sz="800" dirty="0"/>
          </a:p>
          <a:p>
            <a:r>
              <a:rPr lang="en-US" sz="800" dirty="0"/>
              <a:t>Click 7 – brings in the SCD type 6 graphic</a:t>
            </a:r>
          </a:p>
          <a:p>
            <a:endParaRPr lang="en-US" sz="800" dirty="0"/>
          </a:p>
          <a:p>
            <a:r>
              <a:rPr lang="en-US" sz="800" dirty="0"/>
              <a:t>Click 8 – removes the SCD type 6 graphic</a:t>
            </a:r>
          </a:p>
          <a:p>
            <a:endParaRPr lang="en-US" sz="800" dirty="0"/>
          </a:p>
          <a:p>
            <a:endParaRPr lang="en-US" sz="800" b="0" i="0" dirty="0"/>
          </a:p>
          <a:p>
            <a:r>
              <a:rPr lang="en-US" sz="800" b="1" dirty="0"/>
              <a:t>Recommended reading for this slide</a:t>
            </a:r>
          </a:p>
          <a:p>
            <a:endParaRPr lang="en-US" sz="800" dirty="0"/>
          </a:p>
          <a:p>
            <a:r>
              <a:rPr lang="en-GB" sz="1600" dirty="0">
                <a:hlinkClick r:id="rId3"/>
              </a:rPr>
              <a:t>Populate slowly changing dimensions in Azure Synapse Analytics pipelines - Learn | Microsoft Docs</a:t>
            </a:r>
            <a:endParaRPr lang="en-US" sz="800"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179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Let’s put this into reality and show you how it works.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All instructions and context are found in this repository</a:t>
            </a:r>
            <a:r>
              <a:rPr lang="en-US" sz="1200" b="0" i="0" dirty="0">
                <a:effectLst/>
                <a:latin typeface="Helvetica Neue"/>
              </a:rPr>
              <a:t>​</a:t>
            </a:r>
            <a:endParaRPr lang="en-US" b="0" i="0" dirty="0">
              <a:effectLst/>
            </a:endParaRPr>
          </a:p>
          <a:p>
            <a:endParaRPr lang="en-GB" dirty="0"/>
          </a:p>
        </p:txBody>
      </p:sp>
      <p:sp>
        <p:nvSpPr>
          <p:cNvPr id="4" name="Slide Number Placeholder 3"/>
          <p:cNvSpPr>
            <a:spLocks noGrp="1"/>
          </p:cNvSpPr>
          <p:nvPr>
            <p:ph type="sldNum" sz="quarter" idx="5"/>
          </p:nvPr>
        </p:nvSpPr>
        <p:spPr/>
        <p:txBody>
          <a:bodyPr/>
          <a:lstStyle/>
          <a:p>
            <a:fld id="{37E24C93-78CA-4AF0-9E77-825D60ABA46D}" type="slidenum">
              <a:rPr lang="en-US" smtClean="0"/>
              <a:t>9</a:t>
            </a:fld>
            <a:endParaRPr lang="en-US"/>
          </a:p>
        </p:txBody>
      </p:sp>
    </p:spTree>
    <p:extLst>
      <p:ext uri="{BB962C8B-B14F-4D97-AF65-F5344CB8AC3E}">
        <p14:creationId xmlns:p14="http://schemas.microsoft.com/office/powerpoint/2010/main" val="1674645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none" strike="noStrike" dirty="0">
                <a:solidFill>
                  <a:srgbClr val="000000"/>
                </a:solidFill>
                <a:effectLst/>
                <a:latin typeface="Helvetica Neue"/>
              </a:rPr>
              <a:t>TALKING POINTS</a:t>
            </a:r>
            <a:r>
              <a:rPr lang="en-US" sz="1200" b="0" i="0" dirty="0">
                <a:effectLst/>
                <a:latin typeface="Helvetica Neue"/>
              </a:rPr>
              <a:t>​</a:t>
            </a:r>
            <a:endParaRPr lang="en-US" b="0" i="0" dirty="0">
              <a:effectLst/>
            </a:endParaRPr>
          </a:p>
          <a:p>
            <a:pPr algn="l" rtl="0" fontAlgn="base"/>
            <a:r>
              <a:rPr lang="en-US" sz="1200" b="0" i="0" dirty="0">
                <a:effectLst/>
                <a:latin typeface="Helvetica Neue"/>
              </a:rPr>
              <a:t>​</a:t>
            </a:r>
            <a:endParaRPr lang="en-US" b="0" i="0" dirty="0">
              <a:effectLst/>
            </a:endParaRPr>
          </a:p>
          <a:p>
            <a:pPr algn="l" rtl="0" fontAlgn="base"/>
            <a:r>
              <a:rPr lang="en-US" sz="1200" b="0" i="0" u="none" strike="noStrike" dirty="0">
                <a:solidFill>
                  <a:srgbClr val="000000"/>
                </a:solidFill>
                <a:effectLst/>
                <a:latin typeface="Helvetica Neue"/>
              </a:rPr>
              <a:t>This slide links to our content on Microsoft Learn</a:t>
            </a:r>
            <a:endParaRPr lang="en-US" b="0" i="0"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70000"/>
              </a:lnSpc>
              <a:spcBef>
                <a:spcPts val="0"/>
              </a:spcBef>
              <a:spcAft>
                <a:spcPts val="0"/>
              </a:spcAft>
              <a:buClrTx/>
              <a:buSzTx/>
              <a:buFontTx/>
              <a:buNone/>
              <a:tabLst/>
              <a:defRPr/>
            </a:pPr>
            <a:r>
              <a:rPr kumimoji="0" lang="en-US" sz="400" b="0" i="0" u="none" strike="noStrike" kern="0" cap="none" spc="-112"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Semibold"/>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fld id="{54A7B7B7-C694-4FC8-B0BD-20DAA0A272F9}" type="datetime8">
              <a:rPr kumimoji="0" lang="en-US" sz="5599" b="0" i="0" u="none" strike="noStrike" kern="0" cap="none" spc="-112" normalizeH="0" baseline="0" noProof="0" smtClean="0">
                <a:ln>
                  <a:noFill/>
                </a:ln>
                <a:solidFill>
                  <a:srgbClr val="FFFFFF"/>
                </a:solidFill>
                <a:effectLst/>
                <a:uLnTx/>
                <a:uFillTx/>
                <a:latin typeface="Segoe UI Semibold"/>
                <a:cs typeface="Segoe UI Semibold"/>
                <a:sym typeface="Segoe UI Semibold"/>
              </a:rPr>
              <a:pPr marL="0" marR="0" lvl="0" indent="0" algn="l" defTabSz="412667" rtl="0" eaLnBrk="1" fontAlgn="auto" latinLnBrk="0" hangingPunct="0">
                <a:lnSpc>
                  <a:spcPct val="70000"/>
                </a:lnSpc>
                <a:spcBef>
                  <a:spcPts val="0"/>
                </a:spcBef>
                <a:spcAft>
                  <a:spcPts val="0"/>
                </a:spcAft>
                <a:buClrTx/>
                <a:buSzTx/>
                <a:buFontTx/>
                <a:buNone/>
                <a:tabLst/>
                <a:defRPr/>
              </a:pPr>
              <a:t>12/5/2021 6:52 AM</a:t>
            </a:fld>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
        <p:nvSpPr>
          <p:cNvPr id="7" name="Slide Number Placeholder 6"/>
          <p:cNvSpPr>
            <a:spLocks noGrp="1"/>
          </p:cNvSpPr>
          <p:nvPr>
            <p:ph type="sldNum" sz="quarter" idx="13"/>
          </p:nvPr>
        </p:nvSpPr>
        <p:spPr/>
        <p:txBody>
          <a:bodyPr/>
          <a:lstStyle/>
          <a:p>
            <a:pPr marL="0" marR="0" lvl="0" indent="0" algn="l" defTabSz="412667" rtl="0" eaLnBrk="1" fontAlgn="auto" latinLnBrk="0" hangingPunct="0">
              <a:lnSpc>
                <a:spcPct val="70000"/>
              </a:lnSpc>
              <a:spcBef>
                <a:spcPts val="0"/>
              </a:spcBef>
              <a:spcAft>
                <a:spcPts val="0"/>
              </a:spcAft>
              <a:buClrTx/>
              <a:buSzTx/>
              <a:buFontTx/>
              <a:buNone/>
              <a:tabLst/>
              <a:defRPr/>
            </a:pPr>
            <a:fld id="{B4008EB6-D09E-4580-8CD6-DDB14511944F}" type="slidenum">
              <a:rPr kumimoji="0" lang="en-US" sz="5599" b="0" i="0" u="none" strike="noStrike" kern="0" cap="none" spc="-112" normalizeH="0" baseline="0" noProof="0" smtClean="0">
                <a:ln>
                  <a:noFill/>
                </a:ln>
                <a:solidFill>
                  <a:srgbClr val="FFFFFF"/>
                </a:solidFill>
                <a:effectLst/>
                <a:uLnTx/>
                <a:uFillTx/>
                <a:latin typeface="Segoe UI Semibold"/>
                <a:cs typeface="Segoe UI Semibold"/>
                <a:sym typeface="Segoe UI Semibold"/>
              </a:rPr>
              <a:pPr marL="0" marR="0" lvl="0" indent="0" algn="l" defTabSz="412667" rtl="0" eaLnBrk="1" fontAlgn="auto" latinLnBrk="0" hangingPunct="0">
                <a:lnSpc>
                  <a:spcPct val="70000"/>
                </a:lnSpc>
                <a:spcBef>
                  <a:spcPts val="0"/>
                </a:spcBef>
                <a:spcAft>
                  <a:spcPts val="0"/>
                </a:spcAft>
                <a:buClrTx/>
                <a:buSzTx/>
                <a:buFontTx/>
                <a:buNone/>
                <a:tabLst/>
                <a:defRPr/>
              </a:pPr>
              <a:t>10</a:t>
            </a:fld>
            <a:endParaRPr kumimoji="0" lang="en-US" sz="5599" b="0" i="0" u="none" strike="noStrike" kern="0" cap="none" spc="-112" normalizeH="0" baseline="0" noProof="0" dirty="0">
              <a:ln>
                <a:noFill/>
              </a:ln>
              <a:solidFill>
                <a:srgbClr val="FFFFFF"/>
              </a:solidFill>
              <a:effectLst/>
              <a:uLnTx/>
              <a:uFillTx/>
              <a:latin typeface="Segoe UI Semibold"/>
              <a:cs typeface="Segoe UI Semibold"/>
              <a:sym typeface="Segoe UI Semibold"/>
            </a:endParaRPr>
          </a:p>
        </p:txBody>
      </p:sp>
    </p:spTree>
    <p:extLst>
      <p:ext uri="{BB962C8B-B14F-4D97-AF65-F5344CB8AC3E}">
        <p14:creationId xmlns:p14="http://schemas.microsoft.com/office/powerpoint/2010/main" val="1291553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8.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Slide">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33F49038-0E42-4036-AC59-56DA6111AC9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pic>
        <p:nvPicPr>
          <p:cNvPr id="26" name="Picture 25">
            <a:extLst>
              <a:ext uri="{FF2B5EF4-FFF2-40B4-BE49-F238E27FC236}">
                <a16:creationId xmlns:a16="http://schemas.microsoft.com/office/drawing/2014/main" id="{1FA6DD48-02C9-4053-9E54-E163DE2B86A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638604" y="987677"/>
            <a:ext cx="2914791" cy="568384"/>
          </a:xfrm>
          <a:prstGeom prst="rect">
            <a:avLst/>
          </a:prstGeom>
        </p:spPr>
      </p:pic>
      <p:pic>
        <p:nvPicPr>
          <p:cNvPr id="5" name="Picture 4" descr="A picture containing outdoor, night sky&#10;&#10;Description automatically generated">
            <a:extLst>
              <a:ext uri="{FF2B5EF4-FFF2-40B4-BE49-F238E27FC236}">
                <a16:creationId xmlns:a16="http://schemas.microsoft.com/office/drawing/2014/main" id="{1C513DCA-E58C-9C45-B32E-82009750F01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987" t="1" r="985" b="985"/>
          <a:stretch/>
        </p:blipFill>
        <p:spPr>
          <a:xfrm>
            <a:off x="0" y="2137429"/>
            <a:ext cx="12192000" cy="4720571"/>
          </a:xfrm>
          <a:prstGeom prst="rect">
            <a:avLst/>
          </a:prstGeom>
          <a:ln>
            <a:noFill/>
          </a:ln>
        </p:spPr>
      </p:pic>
      <p:pic>
        <p:nvPicPr>
          <p:cNvPr id="18" name="Graphic 17">
            <a:extLst>
              <a:ext uri="{FF2B5EF4-FFF2-40B4-BE49-F238E27FC236}">
                <a16:creationId xmlns:a16="http://schemas.microsoft.com/office/drawing/2014/main" id="{9640F2CC-9059-48A0-9001-4A98E91FAD1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14045" b="5592"/>
          <a:stretch/>
        </p:blipFill>
        <p:spPr>
          <a:xfrm>
            <a:off x="7297943" y="1482617"/>
            <a:ext cx="4894058" cy="5375384"/>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3415452"/>
            <a:ext cx="9144000" cy="1096613"/>
          </a:xfrm>
        </p:spPr>
        <p:txBody>
          <a:bodyPr anchor="b">
            <a:normAutofit/>
          </a:bodyPr>
          <a:lstStyle>
            <a:lvl1pPr algn="ctr">
              <a:defRPr sz="4000">
                <a:solidFill>
                  <a:schemeClr val="bg1"/>
                </a:solidFill>
              </a:defRPr>
            </a:lvl1pPr>
          </a:lstStyle>
          <a:p>
            <a:r>
              <a:rPr lang="en-US" dirty="0"/>
              <a:t>Your Presentation’s Title Goes Here</a:t>
            </a:r>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4843830"/>
            <a:ext cx="9144000" cy="531554"/>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Presentation’s Sub-Title Goes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userDrawn="1"/>
        </p:nvCxnSpPr>
        <p:spPr>
          <a:xfrm>
            <a:off x="4162612" y="4677948"/>
            <a:ext cx="386677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7921BB8E-60B9-4147-97D7-321D4FA1D0C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Tree>
    <p:extLst>
      <p:ext uri="{BB962C8B-B14F-4D97-AF65-F5344CB8AC3E}">
        <p14:creationId xmlns:p14="http://schemas.microsoft.com/office/powerpoint/2010/main" val="255930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and 2 Photos">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BC2BE161-631E-4594-9F73-F78B92592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11" name="Graphic 10">
            <a:extLst>
              <a:ext uri="{FF2B5EF4-FFF2-40B4-BE49-F238E27FC236}">
                <a16:creationId xmlns:a16="http://schemas.microsoft.com/office/drawing/2014/main" id="{2F24866D-AD2E-6A40-9AAA-D346CA1E2F99}"/>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Picture Placeholder 6">
            <a:extLst>
              <a:ext uri="{FF2B5EF4-FFF2-40B4-BE49-F238E27FC236}">
                <a16:creationId xmlns:a16="http://schemas.microsoft.com/office/drawing/2014/main" id="{50B85E78-DB0C-624D-A1DD-E823FEB7752E}"/>
              </a:ext>
            </a:extLst>
          </p:cNvPr>
          <p:cNvSpPr>
            <a:spLocks noGrp="1"/>
          </p:cNvSpPr>
          <p:nvPr>
            <p:ph type="pic" sz="quarter" idx="13"/>
          </p:nvPr>
        </p:nvSpPr>
        <p:spPr>
          <a:xfrm>
            <a:off x="6801167" y="3106507"/>
            <a:ext cx="4743133" cy="2837093"/>
          </a:xfrm>
          <a:solidFill>
            <a:schemeClr val="bg2"/>
          </a:solidFill>
        </p:spPr>
        <p:txBody>
          <a:bodyPr/>
          <a:lstStyle/>
          <a:p>
            <a:endParaRPr lang="en-US" dirty="0"/>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801167" y="0"/>
            <a:ext cx="4743133" cy="2837093"/>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Text Placeholder 4">
            <a:extLst>
              <a:ext uri="{FF2B5EF4-FFF2-40B4-BE49-F238E27FC236}">
                <a16:creationId xmlns:a16="http://schemas.microsoft.com/office/drawing/2014/main" id="{D177C813-FC33-4479-979B-03E9E2836BB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
            <a:extLst>
              <a:ext uri="{FF2B5EF4-FFF2-40B4-BE49-F238E27FC236}">
                <a16:creationId xmlns:a16="http://schemas.microsoft.com/office/drawing/2014/main" id="{58456A26-A6D9-4F73-A61C-B9987D3C0D4C}"/>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7F619692-788F-4F65-924F-AEF2B8DC6046}"/>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48204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images and text">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188D1A8E-25FD-493D-967A-0BEF46D692D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5" name="Rectangle 4">
            <a:extLst>
              <a:ext uri="{FF2B5EF4-FFF2-40B4-BE49-F238E27FC236}">
                <a16:creationId xmlns:a16="http://schemas.microsoft.com/office/drawing/2014/main" id="{73A2681E-5816-419E-A794-09273045D42A}"/>
              </a:ext>
            </a:extLst>
          </p:cNvPr>
          <p:cNvSpPr/>
          <p:nvPr userDrawn="1"/>
        </p:nvSpPr>
        <p:spPr>
          <a:xfrm>
            <a:off x="647699" y="4328159"/>
            <a:ext cx="5224045" cy="208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0E05AC7-9508-4DC8-BD96-C9016D8BA0BE}"/>
              </a:ext>
            </a:extLst>
          </p:cNvPr>
          <p:cNvSpPr/>
          <p:nvPr userDrawn="1"/>
        </p:nvSpPr>
        <p:spPr>
          <a:xfrm>
            <a:off x="6320254" y="4328159"/>
            <a:ext cx="5224045" cy="208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699" y="1828800"/>
            <a:ext cx="5224045" cy="2499359"/>
          </a:xfrm>
          <a:solidFill>
            <a:schemeClr val="bg2"/>
          </a:solidFill>
        </p:spPr>
        <p:txBody>
          <a:bodyPr/>
          <a:lstStyle/>
          <a:p>
            <a:endParaRPr lang="en-US"/>
          </a:p>
        </p:txBody>
      </p:sp>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6320254" y="1828800"/>
            <a:ext cx="5224045" cy="2499359"/>
          </a:xfrm>
          <a:solidFill>
            <a:schemeClr val="bg2"/>
          </a:solidFill>
        </p:spPr>
        <p:txBody>
          <a:bodyPr/>
          <a:lstStyle/>
          <a:p>
            <a:endParaRPr lang="en-US"/>
          </a:p>
        </p:txBody>
      </p:sp>
      <p:sp>
        <p:nvSpPr>
          <p:cNvPr id="27" name="Text Placeholder 4">
            <a:extLst>
              <a:ext uri="{FF2B5EF4-FFF2-40B4-BE49-F238E27FC236}">
                <a16:creationId xmlns:a16="http://schemas.microsoft.com/office/drawing/2014/main" id="{7429A3D6-5185-4B41-AC10-DCB3174976D1}"/>
              </a:ext>
            </a:extLst>
          </p:cNvPr>
          <p:cNvSpPr>
            <a:spLocks noGrp="1"/>
          </p:cNvSpPr>
          <p:nvPr>
            <p:ph type="body" sz="quarter" idx="10"/>
          </p:nvPr>
        </p:nvSpPr>
        <p:spPr>
          <a:xfrm>
            <a:off x="1039349"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D35ECFEC-116E-4F96-8983-97D81444D419}"/>
              </a:ext>
            </a:extLst>
          </p:cNvPr>
          <p:cNvSpPr>
            <a:spLocks noGrp="1"/>
          </p:cNvSpPr>
          <p:nvPr>
            <p:ph type="body" sz="quarter" idx="16" hasCustomPrompt="1"/>
          </p:nvPr>
        </p:nvSpPr>
        <p:spPr>
          <a:xfrm>
            <a:off x="1039349" y="4503846"/>
            <a:ext cx="4464090" cy="374847"/>
          </a:xfrm>
        </p:spPr>
        <p:txBody>
          <a:bodyPr anchor="ctr">
            <a:normAutofit/>
          </a:bodyPr>
          <a:lstStyle>
            <a:lvl1pPr marL="0" indent="0">
              <a:buNone/>
              <a:defRPr sz="1800" b="1"/>
            </a:lvl1pPr>
          </a:lstStyle>
          <a:p>
            <a:pPr lvl="0"/>
            <a:r>
              <a:rPr lang="en-US" dirty="0"/>
              <a:t>Subtitle</a:t>
            </a:r>
          </a:p>
        </p:txBody>
      </p:sp>
      <p:sp>
        <p:nvSpPr>
          <p:cNvPr id="29" name="Text Placeholder 4">
            <a:extLst>
              <a:ext uri="{FF2B5EF4-FFF2-40B4-BE49-F238E27FC236}">
                <a16:creationId xmlns:a16="http://schemas.microsoft.com/office/drawing/2014/main" id="{D2F56DA3-A221-4EF1-AF4F-42125740DA7F}"/>
              </a:ext>
            </a:extLst>
          </p:cNvPr>
          <p:cNvSpPr>
            <a:spLocks noGrp="1"/>
          </p:cNvSpPr>
          <p:nvPr>
            <p:ph type="body" sz="quarter" idx="18"/>
          </p:nvPr>
        </p:nvSpPr>
        <p:spPr>
          <a:xfrm>
            <a:off x="6696134" y="5006482"/>
            <a:ext cx="4464090" cy="9371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83FA8CBA-5F30-4931-BA89-736501D3DD90}"/>
              </a:ext>
            </a:extLst>
          </p:cNvPr>
          <p:cNvSpPr>
            <a:spLocks noGrp="1"/>
          </p:cNvSpPr>
          <p:nvPr>
            <p:ph type="body" sz="quarter" idx="19" hasCustomPrompt="1"/>
          </p:nvPr>
        </p:nvSpPr>
        <p:spPr>
          <a:xfrm>
            <a:off x="6696134" y="4503846"/>
            <a:ext cx="4464090" cy="374847"/>
          </a:xfrm>
        </p:spPr>
        <p:txBody>
          <a:bodyPr anchor="ctr">
            <a:normAutofit/>
          </a:bodyPr>
          <a:lstStyle>
            <a:lvl1pPr marL="0" indent="0">
              <a:buNone/>
              <a:defRPr sz="1800" b="1"/>
            </a:lvl1pPr>
          </a:lstStyle>
          <a:p>
            <a:pPr lvl="0"/>
            <a:r>
              <a:rPr lang="en-US" dirty="0"/>
              <a:t>Subtitle</a:t>
            </a:r>
          </a:p>
        </p:txBody>
      </p:sp>
      <p:sp>
        <p:nvSpPr>
          <p:cNvPr id="15" name="Title 1">
            <a:extLst>
              <a:ext uri="{FF2B5EF4-FFF2-40B4-BE49-F238E27FC236}">
                <a16:creationId xmlns:a16="http://schemas.microsoft.com/office/drawing/2014/main" id="{1758C255-DD7F-488C-B5CF-0DDE8DF5D07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18" name="Text Placeholder 4">
            <a:extLst>
              <a:ext uri="{FF2B5EF4-FFF2-40B4-BE49-F238E27FC236}">
                <a16:creationId xmlns:a16="http://schemas.microsoft.com/office/drawing/2014/main" id="{68ED617D-4A5B-4A52-AF08-AFBFD257A95F}"/>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43382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3 Images and Text">
    <p:spTree>
      <p:nvGrpSpPr>
        <p:cNvPr id="1" name=""/>
        <p:cNvGrpSpPr/>
        <p:nvPr/>
      </p:nvGrpSpPr>
      <p:grpSpPr>
        <a:xfrm>
          <a:off x="0" y="0"/>
          <a:ext cx="0" cy="0"/>
          <a:chOff x="0" y="0"/>
          <a:chExt cx="0" cy="0"/>
        </a:xfrm>
      </p:grpSpPr>
      <p:sp>
        <p:nvSpPr>
          <p:cNvPr id="16" name="Footer Placeholder 4">
            <a:extLst>
              <a:ext uri="{FF2B5EF4-FFF2-40B4-BE49-F238E27FC236}">
                <a16:creationId xmlns:a16="http://schemas.microsoft.com/office/drawing/2014/main" id="{24DEF6FD-79A6-4946-BAF5-3DEF2ED0C225}"/>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7" name="Slide Number Placeholder 5">
            <a:extLst>
              <a:ext uri="{FF2B5EF4-FFF2-40B4-BE49-F238E27FC236}">
                <a16:creationId xmlns:a16="http://schemas.microsoft.com/office/drawing/2014/main" id="{A3F95531-24FC-483F-BC97-88925148E575}"/>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31" name="Picture 30" descr="A picture containing outdoor, night sky&#10;&#10;Description automatically generated">
            <a:extLst>
              <a:ext uri="{FF2B5EF4-FFF2-40B4-BE49-F238E27FC236}">
                <a16:creationId xmlns:a16="http://schemas.microsoft.com/office/drawing/2014/main" id="{E8866BD0-67AF-4993-BCB5-82B1775926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6" t="18724" r="669" b="14646"/>
          <a:stretch/>
        </p:blipFill>
        <p:spPr>
          <a:xfrm flipH="1">
            <a:off x="0" y="0"/>
            <a:ext cx="12192000" cy="3196354"/>
          </a:xfrm>
          <a:prstGeom prst="rect">
            <a:avLst/>
          </a:prstGeom>
          <a:ln>
            <a:noFill/>
          </a:ln>
        </p:spPr>
      </p:pic>
      <p:pic>
        <p:nvPicPr>
          <p:cNvPr id="34" name="Graphic 33">
            <a:extLst>
              <a:ext uri="{FF2B5EF4-FFF2-40B4-BE49-F238E27FC236}">
                <a16:creationId xmlns:a16="http://schemas.microsoft.com/office/drawing/2014/main" id="{DD2297BE-EBB7-4BB7-9ED4-E8F9FB1DCF6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6">
            <a:extLst>
              <a:ext uri="{FF2B5EF4-FFF2-40B4-BE49-F238E27FC236}">
                <a16:creationId xmlns:a16="http://schemas.microsoft.com/office/drawing/2014/main" id="{D651E50C-3A96-6F47-8944-71B576AB3A94}"/>
              </a:ext>
            </a:extLst>
          </p:cNvPr>
          <p:cNvSpPr>
            <a:spLocks noGrp="1"/>
          </p:cNvSpPr>
          <p:nvPr>
            <p:ph type="pic" sz="quarter" idx="14"/>
          </p:nvPr>
        </p:nvSpPr>
        <p:spPr>
          <a:xfrm>
            <a:off x="647700" y="1828799"/>
            <a:ext cx="3390555" cy="2494671"/>
          </a:xfrm>
          <a:solidFill>
            <a:schemeClr val="bg2"/>
          </a:solidFill>
        </p:spPr>
        <p:txBody>
          <a:bodyPr/>
          <a:lstStyle/>
          <a:p>
            <a:endParaRPr lang="en-US"/>
          </a:p>
        </p:txBody>
      </p:sp>
      <p:sp>
        <p:nvSpPr>
          <p:cNvPr id="19" name="Picture Placeholder 6">
            <a:extLst>
              <a:ext uri="{FF2B5EF4-FFF2-40B4-BE49-F238E27FC236}">
                <a16:creationId xmlns:a16="http://schemas.microsoft.com/office/drawing/2014/main" id="{FE27A9DB-EA94-4991-A181-C62DFA5023B6}"/>
              </a:ext>
            </a:extLst>
          </p:cNvPr>
          <p:cNvSpPr>
            <a:spLocks noGrp="1"/>
          </p:cNvSpPr>
          <p:nvPr>
            <p:ph type="pic" sz="quarter" idx="17"/>
          </p:nvPr>
        </p:nvSpPr>
        <p:spPr>
          <a:xfrm>
            <a:off x="4400723" y="1828799"/>
            <a:ext cx="3390555" cy="2494671"/>
          </a:xfrm>
          <a:solidFill>
            <a:schemeClr val="bg2"/>
          </a:solidFill>
        </p:spPr>
        <p:txBody>
          <a:bodyPr/>
          <a:lstStyle/>
          <a:p>
            <a:endParaRPr lang="en-US"/>
          </a:p>
        </p:txBody>
      </p:sp>
      <p:sp>
        <p:nvSpPr>
          <p:cNvPr id="13" name="Picture Placeholder 6">
            <a:extLst>
              <a:ext uri="{FF2B5EF4-FFF2-40B4-BE49-F238E27FC236}">
                <a16:creationId xmlns:a16="http://schemas.microsoft.com/office/drawing/2014/main" id="{5CD62879-0C83-4F08-9CA6-71D3C7E9C03B}"/>
              </a:ext>
            </a:extLst>
          </p:cNvPr>
          <p:cNvSpPr>
            <a:spLocks noGrp="1"/>
          </p:cNvSpPr>
          <p:nvPr>
            <p:ph type="pic" sz="quarter" idx="20"/>
          </p:nvPr>
        </p:nvSpPr>
        <p:spPr>
          <a:xfrm>
            <a:off x="8153745" y="1828799"/>
            <a:ext cx="3390555" cy="2494671"/>
          </a:xfrm>
          <a:solidFill>
            <a:schemeClr val="bg2"/>
          </a:solidFill>
        </p:spPr>
        <p:txBody>
          <a:bodyPr/>
          <a:lstStyle/>
          <a:p>
            <a:endParaRPr lang="en-US"/>
          </a:p>
        </p:txBody>
      </p:sp>
      <p:sp>
        <p:nvSpPr>
          <p:cNvPr id="25" name="Text Placeholder 4">
            <a:extLst>
              <a:ext uri="{FF2B5EF4-FFF2-40B4-BE49-F238E27FC236}">
                <a16:creationId xmlns:a16="http://schemas.microsoft.com/office/drawing/2014/main" id="{4F9029B3-8ACB-4DA6-8B38-84F0BF72C10F}"/>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4">
            <a:extLst>
              <a:ext uri="{FF2B5EF4-FFF2-40B4-BE49-F238E27FC236}">
                <a16:creationId xmlns:a16="http://schemas.microsoft.com/office/drawing/2014/main" id="{63E96DD9-23FE-4274-871B-8090D2AFC0AB}"/>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7" name="Text Placeholder 4">
            <a:extLst>
              <a:ext uri="{FF2B5EF4-FFF2-40B4-BE49-F238E27FC236}">
                <a16:creationId xmlns:a16="http://schemas.microsoft.com/office/drawing/2014/main" id="{9D13D5C4-6C9E-4D1D-96DD-B8EF2FDF6CFF}"/>
              </a:ext>
            </a:extLst>
          </p:cNvPr>
          <p:cNvSpPr>
            <a:spLocks noGrp="1"/>
          </p:cNvSpPr>
          <p:nvPr>
            <p:ph type="body" sz="quarter" idx="21"/>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4">
            <a:extLst>
              <a:ext uri="{FF2B5EF4-FFF2-40B4-BE49-F238E27FC236}">
                <a16:creationId xmlns:a16="http://schemas.microsoft.com/office/drawing/2014/main" id="{69F3355B-5E31-43C0-9781-30094D500D8E}"/>
              </a:ext>
            </a:extLst>
          </p:cNvPr>
          <p:cNvSpPr>
            <a:spLocks noGrp="1"/>
          </p:cNvSpPr>
          <p:nvPr>
            <p:ph type="body" sz="quarter" idx="22"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29" name="Text Placeholder 4">
            <a:extLst>
              <a:ext uri="{FF2B5EF4-FFF2-40B4-BE49-F238E27FC236}">
                <a16:creationId xmlns:a16="http://schemas.microsoft.com/office/drawing/2014/main" id="{C3A7A526-1EE6-43D1-964C-AAB9394FA1B0}"/>
              </a:ext>
            </a:extLst>
          </p:cNvPr>
          <p:cNvSpPr>
            <a:spLocks noGrp="1"/>
          </p:cNvSpPr>
          <p:nvPr>
            <p:ph type="body" sz="quarter" idx="23"/>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4">
            <a:extLst>
              <a:ext uri="{FF2B5EF4-FFF2-40B4-BE49-F238E27FC236}">
                <a16:creationId xmlns:a16="http://schemas.microsoft.com/office/drawing/2014/main" id="{6F63AA15-9684-451F-9ED1-3BD417A4E3D9}"/>
              </a:ext>
            </a:extLst>
          </p:cNvPr>
          <p:cNvSpPr>
            <a:spLocks noGrp="1"/>
          </p:cNvSpPr>
          <p:nvPr>
            <p:ph type="body" sz="quarter" idx="24"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A Sub-Title Here</a:t>
            </a:r>
          </a:p>
        </p:txBody>
      </p:sp>
      <p:sp>
        <p:nvSpPr>
          <p:cNvPr id="18" name="Title 1">
            <a:extLst>
              <a:ext uri="{FF2B5EF4-FFF2-40B4-BE49-F238E27FC236}">
                <a16:creationId xmlns:a16="http://schemas.microsoft.com/office/drawing/2014/main" id="{0D0A90BC-982F-4519-B154-AD2CD92D4117}"/>
              </a:ext>
            </a:extLst>
          </p:cNvPr>
          <p:cNvSpPr>
            <a:spLocks noGrp="1"/>
          </p:cNvSpPr>
          <p:nvPr>
            <p:ph type="title" hasCustomPrompt="1"/>
          </p:nvPr>
        </p:nvSpPr>
        <p:spPr>
          <a:xfrm>
            <a:off x="652462" y="346076"/>
            <a:ext cx="10887076" cy="568324"/>
          </a:xfrm>
        </p:spPr>
        <p:txBody>
          <a:bodyPr/>
          <a:lstStyle>
            <a:lvl1pPr algn="ctr">
              <a:defRPr>
                <a:solidFill>
                  <a:schemeClr val="bg1"/>
                </a:solidFill>
              </a:defRPr>
            </a:lvl1pPr>
          </a:lstStyle>
          <a:p>
            <a:r>
              <a:rPr lang="en-US" dirty="0"/>
              <a:t>Your Slide’s Title Goes Over Here</a:t>
            </a:r>
          </a:p>
        </p:txBody>
      </p:sp>
    </p:spTree>
    <p:extLst>
      <p:ext uri="{BB962C8B-B14F-4D97-AF65-F5344CB8AC3E}">
        <p14:creationId xmlns:p14="http://schemas.microsoft.com/office/powerpoint/2010/main" val="32480682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B09657-D9FB-4E5C-9645-121FAA31326A}"/>
              </a:ext>
            </a:extLst>
          </p:cNvPr>
          <p:cNvSpPr/>
          <p:nvPr userDrawn="1"/>
        </p:nvSpPr>
        <p:spPr>
          <a:xfrm>
            <a:off x="647700" y="-1"/>
            <a:ext cx="5226008" cy="59577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21">
            <a:extLst>
              <a:ext uri="{FF2B5EF4-FFF2-40B4-BE49-F238E27FC236}">
                <a16:creationId xmlns:a16="http://schemas.microsoft.com/office/drawing/2014/main" id="{CC56583B-76EA-44AE-95A8-668E181D1003}"/>
              </a:ext>
            </a:extLst>
          </p:cNvPr>
          <p:cNvSpPr>
            <a:spLocks noGrp="1"/>
          </p:cNvSpPr>
          <p:nvPr>
            <p:ph type="pic" sz="quarter" idx="17"/>
          </p:nvPr>
        </p:nvSpPr>
        <p:spPr>
          <a:xfrm>
            <a:off x="0" y="-1"/>
            <a:ext cx="12192000" cy="6409809"/>
          </a:xfrm>
          <a:custGeom>
            <a:avLst/>
            <a:gdLst>
              <a:gd name="connsiteX0" fmla="*/ 0 w 12192000"/>
              <a:gd name="connsiteY0" fmla="*/ 0 h 6400800"/>
              <a:gd name="connsiteX1" fmla="*/ 647700 w 12192000"/>
              <a:gd name="connsiteY1" fmla="*/ 0 h 6400800"/>
              <a:gd name="connsiteX2" fmla="*/ 647700 w 12192000"/>
              <a:gd name="connsiteY2" fmla="*/ 5943600 h 6400800"/>
              <a:gd name="connsiteX3" fmla="*/ 5873708 w 12192000"/>
              <a:gd name="connsiteY3" fmla="*/ 5943600 h 6400800"/>
              <a:gd name="connsiteX4" fmla="*/ 5873708 w 12192000"/>
              <a:gd name="connsiteY4" fmla="*/ 0 h 6400800"/>
              <a:gd name="connsiteX5" fmla="*/ 12192000 w 12192000"/>
              <a:gd name="connsiteY5" fmla="*/ 0 h 6400800"/>
              <a:gd name="connsiteX6" fmla="*/ 12192000 w 12192000"/>
              <a:gd name="connsiteY6" fmla="*/ 6400800 h 6400800"/>
              <a:gd name="connsiteX7" fmla="*/ 0 w 12192000"/>
              <a:gd name="connsiteY7" fmla="*/ 640080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0800">
                <a:moveTo>
                  <a:pt x="0" y="0"/>
                </a:moveTo>
                <a:lnTo>
                  <a:pt x="647700" y="0"/>
                </a:lnTo>
                <a:lnTo>
                  <a:pt x="647700" y="5943600"/>
                </a:lnTo>
                <a:lnTo>
                  <a:pt x="5873708" y="5943600"/>
                </a:lnTo>
                <a:lnTo>
                  <a:pt x="5873708" y="0"/>
                </a:lnTo>
                <a:lnTo>
                  <a:pt x="12192000" y="0"/>
                </a:lnTo>
                <a:lnTo>
                  <a:pt x="12192000" y="6400800"/>
                </a:lnTo>
                <a:lnTo>
                  <a:pt x="0" y="6400800"/>
                </a:lnTo>
                <a:close/>
              </a:path>
            </a:pathLst>
          </a:custGeom>
          <a:solidFill>
            <a:schemeClr val="bg2"/>
          </a:solid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1072856" y="342901"/>
            <a:ext cx="4375696" cy="1219200"/>
          </a:xfrm>
        </p:spPr>
        <p:txBody>
          <a:bodyPr/>
          <a:lstStyle>
            <a:lvl1pPr>
              <a:defRPr>
                <a:solidFill>
                  <a:schemeClr val="tx1"/>
                </a:solidFill>
              </a:defRPr>
            </a:lvl1pPr>
          </a:lstStyle>
          <a:p>
            <a:r>
              <a:rPr lang="en-US" dirty="0"/>
              <a:t>Your Slide’s Title Goes Over Here</a:t>
            </a:r>
          </a:p>
        </p:txBody>
      </p:sp>
      <p:cxnSp>
        <p:nvCxnSpPr>
          <p:cNvPr id="193" name="Straight Connector 192">
            <a:extLst>
              <a:ext uri="{FF2B5EF4-FFF2-40B4-BE49-F238E27FC236}">
                <a16:creationId xmlns:a16="http://schemas.microsoft.com/office/drawing/2014/main" id="{6A850CEE-42D7-4707-A519-9FBC8C99AABA}"/>
              </a:ext>
            </a:extLst>
          </p:cNvPr>
          <p:cNvCxnSpPr>
            <a:cxnSpLocks/>
          </p:cNvCxnSpPr>
          <p:nvPr userDrawn="1"/>
        </p:nvCxnSpPr>
        <p:spPr>
          <a:xfrm flipH="1">
            <a:off x="1175658" y="1743608"/>
            <a:ext cx="415308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F96331D-5354-4A7C-9EC2-033B108280AA}"/>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B4F01D59-6C30-4226-B14E-B737AE57B68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933" t="23765" r="11354" b="68041"/>
          <a:stretch/>
        </p:blipFill>
        <p:spPr>
          <a:xfrm>
            <a:off x="0" y="6406676"/>
            <a:ext cx="12192000" cy="451323"/>
          </a:xfrm>
          <a:prstGeom prst="rect">
            <a:avLst/>
          </a:prstGeom>
        </p:spPr>
      </p:pic>
      <p:sp>
        <p:nvSpPr>
          <p:cNvPr id="23" name="Rectangle 22">
            <a:extLst>
              <a:ext uri="{FF2B5EF4-FFF2-40B4-BE49-F238E27FC236}">
                <a16:creationId xmlns:a16="http://schemas.microsoft.com/office/drawing/2014/main" id="{9B043E5E-0670-4523-A908-3938CB4AEFEA}"/>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oter Placeholder 4">
            <a:extLst>
              <a:ext uri="{FF2B5EF4-FFF2-40B4-BE49-F238E27FC236}">
                <a16:creationId xmlns:a16="http://schemas.microsoft.com/office/drawing/2014/main" id="{8E8BC563-36D7-4A05-A3DB-31528E1D20B7}"/>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5" name="Slide Number Placeholder 5">
            <a:extLst>
              <a:ext uri="{FF2B5EF4-FFF2-40B4-BE49-F238E27FC236}">
                <a16:creationId xmlns:a16="http://schemas.microsoft.com/office/drawing/2014/main" id="{4D89ADE0-A4E7-4747-A6D6-E52BA0D15D49}"/>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6" name="Graphic 25">
            <a:extLst>
              <a:ext uri="{FF2B5EF4-FFF2-40B4-BE49-F238E27FC236}">
                <a16:creationId xmlns:a16="http://schemas.microsoft.com/office/drawing/2014/main" id="{2D408207-C679-496F-9D9C-25687350D28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39942" y="6532189"/>
            <a:ext cx="1196516" cy="200298"/>
          </a:xfrm>
          <a:prstGeom prst="rect">
            <a:avLst/>
          </a:prstGeom>
        </p:spPr>
      </p:pic>
      <p:sp>
        <p:nvSpPr>
          <p:cNvPr id="16" name="Text Placeholder 4">
            <a:extLst>
              <a:ext uri="{FF2B5EF4-FFF2-40B4-BE49-F238E27FC236}">
                <a16:creationId xmlns:a16="http://schemas.microsoft.com/office/drawing/2014/main" id="{DE2985AF-13E8-4EBD-BAC6-316E6716F915}"/>
              </a:ext>
            </a:extLst>
          </p:cNvPr>
          <p:cNvSpPr>
            <a:spLocks noGrp="1"/>
          </p:cNvSpPr>
          <p:nvPr>
            <p:ph type="body" sz="quarter" idx="10"/>
          </p:nvPr>
        </p:nvSpPr>
        <p:spPr>
          <a:xfrm>
            <a:off x="1068416" y="2495580"/>
            <a:ext cx="4384577" cy="3155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5E05D589-E10B-4F14-9157-4C269D04374E}"/>
              </a:ext>
            </a:extLst>
          </p:cNvPr>
          <p:cNvSpPr>
            <a:spLocks noGrp="1"/>
          </p:cNvSpPr>
          <p:nvPr>
            <p:ph type="body" sz="quarter" idx="16" hasCustomPrompt="1"/>
          </p:nvPr>
        </p:nvSpPr>
        <p:spPr>
          <a:xfrm>
            <a:off x="1068416" y="1924997"/>
            <a:ext cx="4384577" cy="374847"/>
          </a:xfrm>
        </p:spPr>
        <p:txBody>
          <a:bodyPr anchor="ctr">
            <a:normAutofit/>
          </a:bodyPr>
          <a:lstStyle>
            <a:lvl1pPr marL="0" indent="0">
              <a:buNone/>
              <a:defRPr sz="1800" b="1"/>
            </a:lvl1pPr>
          </a:lstStyle>
          <a:p>
            <a:pPr lvl="0"/>
            <a:r>
              <a:rPr lang="en-US" dirty="0"/>
              <a:t>Your Sub-Title Can Go Over Here</a:t>
            </a:r>
          </a:p>
        </p:txBody>
      </p:sp>
    </p:spTree>
    <p:extLst>
      <p:ext uri="{BB962C8B-B14F-4D97-AF65-F5344CB8AC3E}">
        <p14:creationId xmlns:p14="http://schemas.microsoft.com/office/powerpoint/2010/main" val="2421034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and Media">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471" r="21098" b="232"/>
          <a:stretch/>
        </p:blipFill>
        <p:spPr>
          <a:xfrm rot="16200000">
            <a:off x="-155337"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0"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0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47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679096"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2907560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and Media - 2">
    <p:spTree>
      <p:nvGrpSpPr>
        <p:cNvPr id="1" name=""/>
        <p:cNvGrpSpPr/>
        <p:nvPr/>
      </p:nvGrpSpPr>
      <p:grpSpPr>
        <a:xfrm>
          <a:off x="0" y="0"/>
          <a:ext cx="0" cy="0"/>
          <a:chOff x="0" y="0"/>
          <a:chExt cx="0" cy="0"/>
        </a:xfrm>
      </p:grpSpPr>
      <p:pic>
        <p:nvPicPr>
          <p:cNvPr id="11" name="Picture 10" descr="A picture containing outdoor, night sky&#10;&#10;Description automatically generated">
            <a:extLst>
              <a:ext uri="{FF2B5EF4-FFF2-40B4-BE49-F238E27FC236}">
                <a16:creationId xmlns:a16="http://schemas.microsoft.com/office/drawing/2014/main" id="{9E84C258-CB22-470E-BF65-3E139A7F97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r="21098" b="237"/>
          <a:stretch/>
        </p:blipFill>
        <p:spPr>
          <a:xfrm rot="16200000">
            <a:off x="5940662" y="155336"/>
            <a:ext cx="6406676" cy="6096000"/>
          </a:xfrm>
          <a:prstGeom prst="rect">
            <a:avLst/>
          </a:prstGeom>
          <a:ln>
            <a:noFill/>
          </a:ln>
        </p:spPr>
      </p:pic>
      <p:pic>
        <p:nvPicPr>
          <p:cNvPr id="13" name="Graphic 12">
            <a:extLst>
              <a:ext uri="{FF2B5EF4-FFF2-40B4-BE49-F238E27FC236}">
                <a16:creationId xmlns:a16="http://schemas.microsoft.com/office/drawing/2014/main" id="{C43E1403-ED19-4843-83E3-6F94D1F942F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5230" t="32901" r="35095" b="21225"/>
          <a:stretch/>
        </p:blipFill>
        <p:spPr>
          <a:xfrm flipH="1">
            <a:off x="6103374" y="-1"/>
            <a:ext cx="4052982" cy="4950373"/>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736442" y="1240972"/>
            <a:ext cx="4882243" cy="1416958"/>
          </a:xfrm>
        </p:spPr>
        <p:txBody>
          <a:bodyPr/>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p:nvPr>
        </p:nvSpPr>
        <p:spPr>
          <a:xfrm>
            <a:off x="6743699" y="2887396"/>
            <a:ext cx="4882243" cy="25699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9">
            <a:extLst>
              <a:ext uri="{FF2B5EF4-FFF2-40B4-BE49-F238E27FC236}">
                <a16:creationId xmlns:a16="http://schemas.microsoft.com/office/drawing/2014/main" id="{37AE9F95-348A-46A4-8804-F5238271C18B}"/>
              </a:ext>
            </a:extLst>
          </p:cNvPr>
          <p:cNvSpPr>
            <a:spLocks noGrp="1"/>
          </p:cNvSpPr>
          <p:nvPr>
            <p:ph sz="quarter" idx="11" hasCustomPrompt="1"/>
          </p:nvPr>
        </p:nvSpPr>
        <p:spPr>
          <a:xfrm>
            <a:off x="647700" y="551543"/>
            <a:ext cx="4865204" cy="5392057"/>
          </a:xfrm>
          <a:solidFill>
            <a:schemeClr val="bg2"/>
          </a:solidFill>
        </p:spPr>
        <p:txBody>
          <a:bodyPr/>
          <a:lstStyle>
            <a:lvl1pPr>
              <a:defRPr/>
            </a:lvl1pPr>
          </a:lstStyle>
          <a:p>
            <a:pPr lvl="0"/>
            <a:r>
              <a:rPr lang="es-419" dirty="0" err="1"/>
              <a:t>Add</a:t>
            </a:r>
            <a:endParaRPr lang="en-US" dirty="0"/>
          </a:p>
        </p:txBody>
      </p:sp>
    </p:spTree>
    <p:extLst>
      <p:ext uri="{BB962C8B-B14F-4D97-AF65-F5344CB8AC3E}">
        <p14:creationId xmlns:p14="http://schemas.microsoft.com/office/powerpoint/2010/main" val="1097049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nd Media -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170FCB-C409-40AE-9083-1E13A59FBF4B}"/>
              </a:ext>
            </a:extLst>
          </p:cNvPr>
          <p:cNvSpPr/>
          <p:nvPr userDrawn="1"/>
        </p:nvSpPr>
        <p:spPr>
          <a:xfrm>
            <a:off x="0" y="3549689"/>
            <a:ext cx="12192000" cy="28567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5458002"/>
            <a:ext cx="10896599" cy="485598"/>
          </a:xfrm>
        </p:spPr>
        <p:txBody>
          <a:bodyPr anchor="ctr"/>
          <a:lstStyle>
            <a:lvl1pPr marL="0" indent="0" algn="ctr">
              <a:buNone/>
              <a:defRPr>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lvl="0"/>
            <a:r>
              <a:rPr lang="en-US" dirty="0"/>
              <a:t>Type your copy in this box</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1828798"/>
            <a:ext cx="10896600" cy="3430421"/>
          </a:xfrm>
          <a:solidFill>
            <a:schemeClr val="bg2"/>
          </a:solidFill>
        </p:spPr>
        <p:txBody>
          <a:bodyPr/>
          <a:lstStyle>
            <a:lvl1pPr>
              <a:defRPr/>
            </a:lvl1pPr>
          </a:lstStyle>
          <a:p>
            <a:pPr lvl="0"/>
            <a:r>
              <a:rPr lang="es-419" dirty="0" err="1"/>
              <a:t>Add</a:t>
            </a:r>
            <a:endParaRPr lang="en-US" dirty="0"/>
          </a:p>
        </p:txBody>
      </p:sp>
      <p:sp>
        <p:nvSpPr>
          <p:cNvPr id="8" name="Title 1">
            <a:extLst>
              <a:ext uri="{FF2B5EF4-FFF2-40B4-BE49-F238E27FC236}">
                <a16:creationId xmlns:a16="http://schemas.microsoft.com/office/drawing/2014/main" id="{E827F9C3-833D-48B0-9886-4EDD6675BE05}"/>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9" name="Text Placeholder 4">
            <a:extLst>
              <a:ext uri="{FF2B5EF4-FFF2-40B4-BE49-F238E27FC236}">
                <a16:creationId xmlns:a16="http://schemas.microsoft.com/office/drawing/2014/main" id="{D037E592-62B7-42C6-A411-39B6B64FCA29}"/>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780220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and Media -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616BFE6-CBF0-47DC-BCD2-44B6F6611F53}"/>
              </a:ext>
            </a:extLst>
          </p:cNvPr>
          <p:cNvSpPr/>
          <p:nvPr userDrawn="1"/>
        </p:nvSpPr>
        <p:spPr>
          <a:xfrm>
            <a:off x="9374966" y="2976060"/>
            <a:ext cx="2817034" cy="34304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7170FCB-C409-40AE-9083-1E13A59FBF4B}"/>
              </a:ext>
            </a:extLst>
          </p:cNvPr>
          <p:cNvSpPr/>
          <p:nvPr userDrawn="1"/>
        </p:nvSpPr>
        <p:spPr>
          <a:xfrm>
            <a:off x="0" y="2976060"/>
            <a:ext cx="2817034" cy="3430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AFD92D1D-B2E6-44B4-9BB7-BCB4148532A7}"/>
              </a:ext>
            </a:extLst>
          </p:cNvPr>
          <p:cNvSpPr>
            <a:spLocks noGrp="1"/>
          </p:cNvSpPr>
          <p:nvPr>
            <p:ph type="body" sz="quarter" idx="10" hasCustomPrompt="1"/>
          </p:nvPr>
        </p:nvSpPr>
        <p:spPr>
          <a:xfrm>
            <a:off x="647700"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647701" y="2513179"/>
            <a:ext cx="5130483" cy="3430421"/>
          </a:xfrm>
          <a:solidFill>
            <a:schemeClr val="bg2"/>
          </a:solidFill>
        </p:spPr>
        <p:txBody>
          <a:bodyPr/>
          <a:lstStyle>
            <a:lvl1pPr>
              <a:defRPr/>
            </a:lvl1pPr>
          </a:lstStyle>
          <a:p>
            <a:pPr lvl="0"/>
            <a:r>
              <a:rPr lang="es-419" dirty="0" err="1"/>
              <a:t>Add</a:t>
            </a:r>
            <a:endParaRPr lang="en-US" dirty="0"/>
          </a:p>
        </p:txBody>
      </p:sp>
      <p:sp>
        <p:nvSpPr>
          <p:cNvPr id="8" name="Content Placeholder 9">
            <a:extLst>
              <a:ext uri="{FF2B5EF4-FFF2-40B4-BE49-F238E27FC236}">
                <a16:creationId xmlns:a16="http://schemas.microsoft.com/office/drawing/2014/main" id="{BFB12E77-174E-4451-910B-D894995A68FB}"/>
              </a:ext>
            </a:extLst>
          </p:cNvPr>
          <p:cNvSpPr>
            <a:spLocks noGrp="1"/>
          </p:cNvSpPr>
          <p:nvPr>
            <p:ph sz="quarter" idx="12" hasCustomPrompt="1"/>
          </p:nvPr>
        </p:nvSpPr>
        <p:spPr>
          <a:xfrm>
            <a:off x="6413817" y="2513179"/>
            <a:ext cx="5130483" cy="3430421"/>
          </a:xfrm>
          <a:solidFill>
            <a:schemeClr val="bg2"/>
          </a:solidFill>
        </p:spPr>
        <p:txBody>
          <a:bodyPr/>
          <a:lstStyle>
            <a:lvl1pPr>
              <a:defRPr/>
            </a:lvl1pPr>
          </a:lstStyle>
          <a:p>
            <a:pPr lvl="0"/>
            <a:r>
              <a:rPr lang="es-419" dirty="0" err="1"/>
              <a:t>Add</a:t>
            </a:r>
            <a:endParaRPr lang="en-US" dirty="0"/>
          </a:p>
        </p:txBody>
      </p:sp>
      <p:sp>
        <p:nvSpPr>
          <p:cNvPr id="12" name="Text Placeholder 3">
            <a:extLst>
              <a:ext uri="{FF2B5EF4-FFF2-40B4-BE49-F238E27FC236}">
                <a16:creationId xmlns:a16="http://schemas.microsoft.com/office/drawing/2014/main" id="{F3817582-F2F3-4888-B918-6449ED2A2426}"/>
              </a:ext>
            </a:extLst>
          </p:cNvPr>
          <p:cNvSpPr>
            <a:spLocks noGrp="1"/>
          </p:cNvSpPr>
          <p:nvPr>
            <p:ph type="body" sz="quarter" idx="13" hasCustomPrompt="1"/>
          </p:nvPr>
        </p:nvSpPr>
        <p:spPr>
          <a:xfrm>
            <a:off x="6415945" y="1828800"/>
            <a:ext cx="5128355" cy="485598"/>
          </a:xfrm>
        </p:spPr>
        <p:txBody>
          <a:bodyPr anchor="ctr">
            <a:normAutofit/>
          </a:bodyPr>
          <a:lstStyle>
            <a:lvl1pPr marL="0" indent="0" algn="ctr">
              <a:buNone/>
              <a:defRPr sz="1600" b="1">
                <a:solidFill>
                  <a:schemeClr val="tx1"/>
                </a:solidFill>
              </a:defRPr>
            </a:lvl1pPr>
            <a:lvl2pPr marL="457200" indent="0" algn="ctr">
              <a:buNone/>
              <a:defRPr>
                <a:solidFill>
                  <a:schemeClr val="tx1"/>
                </a:solidFill>
              </a:defRPr>
            </a:lvl2pPr>
            <a:lvl3pPr marL="914400" indent="0" algn="ctr">
              <a:buNone/>
              <a:defRPr>
                <a:solidFill>
                  <a:schemeClr val="tx1"/>
                </a:solidFill>
              </a:defRPr>
            </a:lvl3pPr>
            <a:lvl4pPr marL="1371600" indent="0" algn="ctr">
              <a:buNone/>
              <a:defRPr>
                <a:solidFill>
                  <a:schemeClr val="tx1"/>
                </a:solidFill>
              </a:defRPr>
            </a:lvl4pPr>
            <a:lvl5pPr marL="1828800" indent="0" algn="ctr">
              <a:buNone/>
              <a:defRPr>
                <a:solidFill>
                  <a:schemeClr val="tx1"/>
                </a:solidFill>
              </a:defRPr>
            </a:lvl5pPr>
          </a:lstStyle>
          <a:p>
            <a:pPr marL="0" marR="0" lvl="0" indent="0" algn="ctr"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A Sub-Title Here</a:t>
            </a:r>
          </a:p>
        </p:txBody>
      </p:sp>
      <p:sp>
        <p:nvSpPr>
          <p:cNvPr id="15" name="Title 1">
            <a:extLst>
              <a:ext uri="{FF2B5EF4-FFF2-40B4-BE49-F238E27FC236}">
                <a16:creationId xmlns:a16="http://schemas.microsoft.com/office/drawing/2014/main" id="{13058BC6-A5DD-4A51-95A0-E83B94D83939}"/>
              </a:ext>
            </a:extLst>
          </p:cNvPr>
          <p:cNvSpPr>
            <a:spLocks noGrp="1"/>
          </p:cNvSpPr>
          <p:nvPr>
            <p:ph type="title" hasCustomPrompt="1"/>
          </p:nvPr>
        </p:nvSpPr>
        <p:spPr>
          <a:xfrm>
            <a:off x="652462" y="346076"/>
            <a:ext cx="10887076" cy="568324"/>
          </a:xfrm>
        </p:spPr>
        <p:txBody>
          <a:bodyPr/>
          <a:lstStyle>
            <a:lvl1pPr algn="ctr">
              <a:defRPr/>
            </a:lvl1pPr>
          </a:lstStyle>
          <a:p>
            <a:r>
              <a:rPr lang="en-US" dirty="0"/>
              <a:t>Your Slide’s Title Goes Over Here</a:t>
            </a:r>
          </a:p>
        </p:txBody>
      </p:sp>
      <p:sp>
        <p:nvSpPr>
          <p:cNvPr id="16" name="Text Placeholder 4">
            <a:extLst>
              <a:ext uri="{FF2B5EF4-FFF2-40B4-BE49-F238E27FC236}">
                <a16:creationId xmlns:a16="http://schemas.microsoft.com/office/drawing/2014/main" id="{61475132-00ED-4C79-84ED-CC21D0EC41C8}"/>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lgn="ctr">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310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nd Media -  5">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0" name="Content Placeholder 9">
            <a:extLst>
              <a:ext uri="{FF2B5EF4-FFF2-40B4-BE49-F238E27FC236}">
                <a16:creationId xmlns:a16="http://schemas.microsoft.com/office/drawing/2014/main" id="{B4CB9ED4-67AA-44B3-9E9C-78992A1B3CCB}"/>
              </a:ext>
            </a:extLst>
          </p:cNvPr>
          <p:cNvSpPr>
            <a:spLocks noGrp="1"/>
          </p:cNvSpPr>
          <p:nvPr>
            <p:ph sz="quarter" idx="11" hasCustomPrompt="1"/>
          </p:nvPr>
        </p:nvSpPr>
        <p:spPr>
          <a:xfrm>
            <a:off x="5083155" y="342900"/>
            <a:ext cx="6461145" cy="2661557"/>
          </a:xfrm>
          <a:solidFill>
            <a:schemeClr val="bg2"/>
          </a:solidFill>
        </p:spPr>
        <p:txBody>
          <a:bodyPr/>
          <a:lstStyle>
            <a:lvl1pPr>
              <a:defRPr/>
            </a:lvl1pPr>
          </a:lstStyle>
          <a:p>
            <a:pPr lvl="0"/>
            <a:r>
              <a:rPr lang="es-419" dirty="0" err="1"/>
              <a:t>Add</a:t>
            </a:r>
            <a:endParaRPr lang="en-US" dirty="0"/>
          </a:p>
        </p:txBody>
      </p:sp>
      <p:sp>
        <p:nvSpPr>
          <p:cNvPr id="2" name="Title 1">
            <a:extLst>
              <a:ext uri="{FF2B5EF4-FFF2-40B4-BE49-F238E27FC236}">
                <a16:creationId xmlns:a16="http://schemas.microsoft.com/office/drawing/2014/main" id="{AD8AFAA8-A656-4815-93F5-D80A95CE5E1D}"/>
              </a:ext>
            </a:extLst>
          </p:cNvPr>
          <p:cNvSpPr>
            <a:spLocks noGrp="1"/>
          </p:cNvSpPr>
          <p:nvPr>
            <p:ph type="title" hasCustomPrompt="1"/>
          </p:nvPr>
        </p:nvSpPr>
        <p:spPr>
          <a:xfrm>
            <a:off x="647700" y="365125"/>
            <a:ext cx="4094685" cy="1196975"/>
          </a:xfrm>
        </p:spPr>
        <p:txBody>
          <a:bodyPr/>
          <a:lstStyle/>
          <a:p>
            <a:r>
              <a:rPr lang="en-US" dirty="0"/>
              <a:t>Your Slide’s Title Goes Over Here</a:t>
            </a:r>
          </a:p>
        </p:txBody>
      </p:sp>
      <p:sp>
        <p:nvSpPr>
          <p:cNvPr id="9" name="Content Placeholder 9">
            <a:extLst>
              <a:ext uri="{FF2B5EF4-FFF2-40B4-BE49-F238E27FC236}">
                <a16:creationId xmlns:a16="http://schemas.microsoft.com/office/drawing/2014/main" id="{EC79136A-9508-494C-8F21-F33A9EEA0D39}"/>
              </a:ext>
            </a:extLst>
          </p:cNvPr>
          <p:cNvSpPr>
            <a:spLocks noGrp="1"/>
          </p:cNvSpPr>
          <p:nvPr>
            <p:ph sz="quarter" idx="12" hasCustomPrompt="1"/>
          </p:nvPr>
        </p:nvSpPr>
        <p:spPr>
          <a:xfrm>
            <a:off x="5083155" y="3282043"/>
            <a:ext cx="6461145" cy="2661557"/>
          </a:xfrm>
          <a:solidFill>
            <a:schemeClr val="bg2"/>
          </a:solidFill>
        </p:spPr>
        <p:txBody>
          <a:bodyPr/>
          <a:lstStyle>
            <a:lvl1pPr>
              <a:defRPr/>
            </a:lvl1pPr>
          </a:lstStyle>
          <a:p>
            <a:pPr lvl="0"/>
            <a:r>
              <a:rPr lang="es-419" dirty="0" err="1"/>
              <a:t>Add</a:t>
            </a:r>
            <a:endParaRPr lang="en-US" dirty="0"/>
          </a:p>
        </p:txBody>
      </p:sp>
      <p:sp>
        <p:nvSpPr>
          <p:cNvPr id="8" name="Text Placeholder 4">
            <a:extLst>
              <a:ext uri="{FF2B5EF4-FFF2-40B4-BE49-F238E27FC236}">
                <a16:creationId xmlns:a16="http://schemas.microsoft.com/office/drawing/2014/main" id="{C6FAD771-7725-4F85-BAE0-79432CC2964C}"/>
              </a:ext>
            </a:extLst>
          </p:cNvPr>
          <p:cNvSpPr>
            <a:spLocks noGrp="1"/>
          </p:cNvSpPr>
          <p:nvPr>
            <p:ph type="body" sz="quarter" idx="13"/>
          </p:nvPr>
        </p:nvSpPr>
        <p:spPr>
          <a:xfrm>
            <a:off x="647701" y="1828801"/>
            <a:ext cx="408332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9692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file">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5508881" cy="549275"/>
          </a:xfrm>
        </p:spPr>
        <p:txBody>
          <a:bodyPr/>
          <a:lstStyle>
            <a:lvl1pPr>
              <a:defRPr/>
            </a:lvl1pPr>
          </a:lstStyle>
          <a:p>
            <a:r>
              <a:rPr lang="en-US" dirty="0"/>
              <a:t>Name and Last Name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914401"/>
            <a:ext cx="5508881"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Position Within The Company</a:t>
            </a:r>
          </a:p>
        </p:txBody>
      </p:sp>
      <p:sp>
        <p:nvSpPr>
          <p:cNvPr id="5" name="Rectangle 4">
            <a:extLst>
              <a:ext uri="{FF2B5EF4-FFF2-40B4-BE49-F238E27FC236}">
                <a16:creationId xmlns:a16="http://schemas.microsoft.com/office/drawing/2014/main" id="{9804A51C-FD7F-47E9-8E67-47F43C2B59DC}"/>
              </a:ext>
            </a:extLst>
          </p:cNvPr>
          <p:cNvSpPr/>
          <p:nvPr userDrawn="1"/>
        </p:nvSpPr>
        <p:spPr>
          <a:xfrm>
            <a:off x="0" y="4572000"/>
            <a:ext cx="12192000" cy="1834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946033" y="342900"/>
            <a:ext cx="4598268" cy="5600700"/>
          </a:xfrm>
          <a:solidFill>
            <a:schemeClr val="bg2"/>
          </a:solidFill>
        </p:spPr>
        <p:txBody>
          <a:bodyPr/>
          <a:lstStyle/>
          <a:p>
            <a:endParaRPr lang="en-US" dirty="0"/>
          </a:p>
        </p:txBody>
      </p:sp>
      <p:sp>
        <p:nvSpPr>
          <p:cNvPr id="12" name="Text Placeholder 4">
            <a:extLst>
              <a:ext uri="{FF2B5EF4-FFF2-40B4-BE49-F238E27FC236}">
                <a16:creationId xmlns:a16="http://schemas.microsoft.com/office/drawing/2014/main" id="{89940990-F99B-4063-AA81-269062B85275}"/>
              </a:ext>
            </a:extLst>
          </p:cNvPr>
          <p:cNvSpPr>
            <a:spLocks noGrp="1"/>
          </p:cNvSpPr>
          <p:nvPr>
            <p:ph type="body" sz="quarter" idx="13"/>
          </p:nvPr>
        </p:nvSpPr>
        <p:spPr>
          <a:xfrm>
            <a:off x="647700" y="1828800"/>
            <a:ext cx="5494915" cy="239674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000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Yellow">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 Placeholder 79">
            <a:extLst>
              <a:ext uri="{FF2B5EF4-FFF2-40B4-BE49-F238E27FC236}">
                <a16:creationId xmlns:a16="http://schemas.microsoft.com/office/drawing/2014/main" id="{8A62EA68-D2C8-4403-8BC4-6A22B21D5326}"/>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4"/>
                </a:solidFill>
                <a:latin typeface="+mj-lt"/>
              </a:defRPr>
            </a:lvl1pPr>
          </a:lstStyle>
          <a:p>
            <a:pPr lvl="0"/>
            <a:r>
              <a:rPr lang="en-US" dirty="0"/>
              <a:t>#</a:t>
            </a:r>
          </a:p>
        </p:txBody>
      </p:sp>
      <p:pic>
        <p:nvPicPr>
          <p:cNvPr id="12" name="Picture 11">
            <a:extLst>
              <a:ext uri="{FF2B5EF4-FFF2-40B4-BE49-F238E27FC236}">
                <a16:creationId xmlns:a16="http://schemas.microsoft.com/office/drawing/2014/main" id="{BEA552B2-63C6-4733-BA7D-BEBA0CF76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3" y="1476188"/>
            <a:ext cx="3937874" cy="3439389"/>
          </a:xfrm>
        </p:spPr>
        <p:txBody>
          <a:bodyPr anchor="b">
            <a:normAutofit/>
          </a:bodyPr>
          <a:lstStyle>
            <a:lvl1pPr algn="l">
              <a:defRPr sz="4000">
                <a:solidFill>
                  <a:schemeClr val="tx1"/>
                </a:solidFill>
              </a:defRPr>
            </a:lvl1pPr>
          </a:lstStyle>
          <a:p>
            <a:r>
              <a:rPr lang="en-US" dirty="0"/>
              <a:t>Your Transition’s Title Goes Here</a:t>
            </a:r>
          </a:p>
        </p:txBody>
      </p:sp>
      <p:sp>
        <p:nvSpPr>
          <p:cNvPr id="14" name="Subtitle 2">
            <a:extLst>
              <a:ext uri="{FF2B5EF4-FFF2-40B4-BE49-F238E27FC236}">
                <a16:creationId xmlns:a16="http://schemas.microsoft.com/office/drawing/2014/main" id="{3BF5DB33-DB03-464A-B627-9630482B5ADA}"/>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pic>
        <p:nvPicPr>
          <p:cNvPr id="55" name="Graphic 54">
            <a:extLst>
              <a:ext uri="{FF2B5EF4-FFF2-40B4-BE49-F238E27FC236}">
                <a16:creationId xmlns:a16="http://schemas.microsoft.com/office/drawing/2014/main" id="{3BA4AF4A-78E7-4051-9342-AA088A8155A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t="34720" r="38611" b="21640"/>
          <a:stretch/>
        </p:blipFill>
        <p:spPr>
          <a:xfrm>
            <a:off x="5302047" y="4077929"/>
            <a:ext cx="6889954" cy="2780072"/>
          </a:xfrm>
          <a:prstGeom prst="rect">
            <a:avLst/>
          </a:prstGeom>
        </p:spPr>
      </p:pic>
      <p:pic>
        <p:nvPicPr>
          <p:cNvPr id="59" name="Graphic 58">
            <a:extLst>
              <a:ext uri="{FF2B5EF4-FFF2-40B4-BE49-F238E27FC236}">
                <a16:creationId xmlns:a16="http://schemas.microsoft.com/office/drawing/2014/main" id="{7C6E8014-D431-42A0-9FCC-95725030C7F2}"/>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25230" t="32901" r="35095" b="21225"/>
          <a:stretch/>
        </p:blipFill>
        <p:spPr>
          <a:xfrm flipH="1">
            <a:off x="0" y="-1"/>
            <a:ext cx="4052982" cy="4950373"/>
          </a:xfrm>
          <a:prstGeom prst="rect">
            <a:avLst/>
          </a:prstGeom>
        </p:spPr>
      </p:pic>
    </p:spTree>
    <p:extLst>
      <p:ext uri="{BB962C8B-B14F-4D97-AF65-F5344CB8AC3E}">
        <p14:creationId xmlns:p14="http://schemas.microsoft.com/office/powerpoint/2010/main" val="21141274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Layou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90537F4-1A0D-4368-83C8-C75C2524B2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D7BA2436-64DA-4838-9E56-473E2039980A}"/>
              </a:ext>
            </a:extLst>
          </p:cNvPr>
          <p:cNvSpPr>
            <a:spLocks noGrp="1"/>
          </p:cNvSpPr>
          <p:nvPr>
            <p:ph type="pic" sz="quarter" idx="10"/>
          </p:nvPr>
        </p:nvSpPr>
        <p:spPr>
          <a:xfrm>
            <a:off x="647700" y="1828800"/>
            <a:ext cx="2101417" cy="2103049"/>
          </a:xfrm>
          <a:solidFill>
            <a:schemeClr val="bg2"/>
          </a:solidFill>
        </p:spPr>
        <p:txBody>
          <a:bodyPr/>
          <a:lstStyle/>
          <a:p>
            <a:endParaRPr lang="en-US" dirty="0"/>
          </a:p>
        </p:txBody>
      </p:sp>
      <p:sp>
        <p:nvSpPr>
          <p:cNvPr id="8" name="Text Placeholder 4">
            <a:extLst>
              <a:ext uri="{FF2B5EF4-FFF2-40B4-BE49-F238E27FC236}">
                <a16:creationId xmlns:a16="http://schemas.microsoft.com/office/drawing/2014/main" id="{391CCC28-9750-4E81-BD2F-AC5A067ABAA0}"/>
              </a:ext>
            </a:extLst>
          </p:cNvPr>
          <p:cNvSpPr>
            <a:spLocks noGrp="1"/>
          </p:cNvSpPr>
          <p:nvPr>
            <p:ph type="body" sz="quarter" idx="18"/>
          </p:nvPr>
        </p:nvSpPr>
        <p:spPr>
          <a:xfrm>
            <a:off x="647700"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a:extLst>
              <a:ext uri="{FF2B5EF4-FFF2-40B4-BE49-F238E27FC236}">
                <a16:creationId xmlns:a16="http://schemas.microsoft.com/office/drawing/2014/main" id="{A1DE8CFF-35AF-4F26-BE9E-9C01C2E5C5F9}"/>
              </a:ext>
            </a:extLst>
          </p:cNvPr>
          <p:cNvSpPr>
            <a:spLocks noGrp="1"/>
          </p:cNvSpPr>
          <p:nvPr>
            <p:ph type="body" sz="quarter" idx="19" hasCustomPrompt="1"/>
          </p:nvPr>
        </p:nvSpPr>
        <p:spPr>
          <a:xfrm>
            <a:off x="647700"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2" name="Picture Placeholder 3">
            <a:extLst>
              <a:ext uri="{FF2B5EF4-FFF2-40B4-BE49-F238E27FC236}">
                <a16:creationId xmlns:a16="http://schemas.microsoft.com/office/drawing/2014/main" id="{23396870-290E-4DB5-921A-C8814822E657}"/>
              </a:ext>
            </a:extLst>
          </p:cNvPr>
          <p:cNvSpPr>
            <a:spLocks noGrp="1"/>
          </p:cNvSpPr>
          <p:nvPr>
            <p:ph type="pic" sz="quarter" idx="21"/>
          </p:nvPr>
        </p:nvSpPr>
        <p:spPr>
          <a:xfrm>
            <a:off x="3579428" y="1828800"/>
            <a:ext cx="2101417" cy="2103049"/>
          </a:xfrm>
          <a:solidFill>
            <a:schemeClr val="bg2"/>
          </a:solidFill>
        </p:spPr>
        <p:txBody>
          <a:bodyPr/>
          <a:lstStyle/>
          <a:p>
            <a:endParaRPr lang="en-US" dirty="0"/>
          </a:p>
        </p:txBody>
      </p:sp>
      <p:sp>
        <p:nvSpPr>
          <p:cNvPr id="13" name="Picture Placeholder 3">
            <a:extLst>
              <a:ext uri="{FF2B5EF4-FFF2-40B4-BE49-F238E27FC236}">
                <a16:creationId xmlns:a16="http://schemas.microsoft.com/office/drawing/2014/main" id="{35051877-CA28-4B2A-90EB-D46CC182D8E7}"/>
              </a:ext>
            </a:extLst>
          </p:cNvPr>
          <p:cNvSpPr>
            <a:spLocks noGrp="1"/>
          </p:cNvSpPr>
          <p:nvPr>
            <p:ph type="pic" sz="quarter" idx="22"/>
          </p:nvPr>
        </p:nvSpPr>
        <p:spPr>
          <a:xfrm>
            <a:off x="6511156" y="1828800"/>
            <a:ext cx="2101417" cy="2103049"/>
          </a:xfrm>
          <a:solidFill>
            <a:schemeClr val="bg2"/>
          </a:solidFill>
        </p:spPr>
        <p:txBody>
          <a:bodyPr/>
          <a:lstStyle/>
          <a:p>
            <a:endParaRPr lang="en-US" dirty="0"/>
          </a:p>
        </p:txBody>
      </p:sp>
      <p:sp>
        <p:nvSpPr>
          <p:cNvPr id="14" name="Picture Placeholder 3">
            <a:extLst>
              <a:ext uri="{FF2B5EF4-FFF2-40B4-BE49-F238E27FC236}">
                <a16:creationId xmlns:a16="http://schemas.microsoft.com/office/drawing/2014/main" id="{655BF87D-8B74-47DD-836E-432A13F072CF}"/>
              </a:ext>
            </a:extLst>
          </p:cNvPr>
          <p:cNvSpPr>
            <a:spLocks noGrp="1"/>
          </p:cNvSpPr>
          <p:nvPr>
            <p:ph type="pic" sz="quarter" idx="23"/>
          </p:nvPr>
        </p:nvSpPr>
        <p:spPr>
          <a:xfrm>
            <a:off x="9442883" y="1828800"/>
            <a:ext cx="2101417" cy="2103049"/>
          </a:xfrm>
          <a:solidFill>
            <a:schemeClr val="bg2"/>
          </a:solidFill>
        </p:spPr>
        <p:txBody>
          <a:bodyPr/>
          <a:lstStyle/>
          <a:p>
            <a:endParaRPr lang="en-US" dirty="0"/>
          </a:p>
        </p:txBody>
      </p:sp>
      <p:sp>
        <p:nvSpPr>
          <p:cNvPr id="15" name="Text Placeholder 4">
            <a:extLst>
              <a:ext uri="{FF2B5EF4-FFF2-40B4-BE49-F238E27FC236}">
                <a16:creationId xmlns:a16="http://schemas.microsoft.com/office/drawing/2014/main" id="{B89EB0BB-F7A4-4CFA-90FF-29A494B6EC46}"/>
              </a:ext>
            </a:extLst>
          </p:cNvPr>
          <p:cNvSpPr>
            <a:spLocks noGrp="1"/>
          </p:cNvSpPr>
          <p:nvPr>
            <p:ph type="body" sz="quarter" idx="24"/>
          </p:nvPr>
        </p:nvSpPr>
        <p:spPr>
          <a:xfrm>
            <a:off x="3572644"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A5A87C28-EC12-41F9-AB2F-019E6466B437}"/>
              </a:ext>
            </a:extLst>
          </p:cNvPr>
          <p:cNvSpPr>
            <a:spLocks noGrp="1"/>
          </p:cNvSpPr>
          <p:nvPr>
            <p:ph type="body" sz="quarter" idx="25" hasCustomPrompt="1"/>
          </p:nvPr>
        </p:nvSpPr>
        <p:spPr>
          <a:xfrm>
            <a:off x="3572644"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7" name="Text Placeholder 4">
            <a:extLst>
              <a:ext uri="{FF2B5EF4-FFF2-40B4-BE49-F238E27FC236}">
                <a16:creationId xmlns:a16="http://schemas.microsoft.com/office/drawing/2014/main" id="{D9CFC437-B25D-4DF9-8EB3-0E6205EA365C}"/>
              </a:ext>
            </a:extLst>
          </p:cNvPr>
          <p:cNvSpPr>
            <a:spLocks noGrp="1"/>
          </p:cNvSpPr>
          <p:nvPr>
            <p:ph type="body" sz="quarter" idx="26"/>
          </p:nvPr>
        </p:nvSpPr>
        <p:spPr>
          <a:xfrm>
            <a:off x="6497588"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4">
            <a:extLst>
              <a:ext uri="{FF2B5EF4-FFF2-40B4-BE49-F238E27FC236}">
                <a16:creationId xmlns:a16="http://schemas.microsoft.com/office/drawing/2014/main" id="{E4CDD697-8FFD-4229-A9BE-438F225587F3}"/>
              </a:ext>
            </a:extLst>
          </p:cNvPr>
          <p:cNvSpPr>
            <a:spLocks noGrp="1"/>
          </p:cNvSpPr>
          <p:nvPr>
            <p:ph type="body" sz="quarter" idx="27" hasCustomPrompt="1"/>
          </p:nvPr>
        </p:nvSpPr>
        <p:spPr>
          <a:xfrm>
            <a:off x="6497588"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19" name="Text Placeholder 4">
            <a:extLst>
              <a:ext uri="{FF2B5EF4-FFF2-40B4-BE49-F238E27FC236}">
                <a16:creationId xmlns:a16="http://schemas.microsoft.com/office/drawing/2014/main" id="{98560D77-F22C-4AC9-B231-F2FA13CD3CF5}"/>
              </a:ext>
            </a:extLst>
          </p:cNvPr>
          <p:cNvSpPr>
            <a:spLocks noGrp="1"/>
          </p:cNvSpPr>
          <p:nvPr>
            <p:ph type="body" sz="quarter" idx="28"/>
          </p:nvPr>
        </p:nvSpPr>
        <p:spPr>
          <a:xfrm>
            <a:off x="9431761" y="4574839"/>
            <a:ext cx="2112539" cy="1368761"/>
          </a:xfrm>
        </p:spPr>
        <p:txBody>
          <a:bodyPr/>
          <a:lstStyle>
            <a:lvl1pPr marL="0" indent="0" algn="l">
              <a:buNone/>
              <a:defRPr sz="1100"/>
            </a:lvl1pPr>
            <a:lvl2pPr marL="457200" indent="0" algn="l">
              <a:buNone/>
              <a:defRPr sz="1050"/>
            </a:lvl2pPr>
            <a:lvl3pPr marL="914400" indent="0" algn="l">
              <a:buNone/>
              <a:defRPr sz="1000"/>
            </a:lvl3pPr>
            <a:lvl4pPr marL="1371600" indent="0" algn="l">
              <a:buNone/>
              <a:defRPr sz="900"/>
            </a:lvl4pPr>
            <a:lvl5pPr marL="1828800" indent="0" algn="l">
              <a:buNone/>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a:extLst>
              <a:ext uri="{FF2B5EF4-FFF2-40B4-BE49-F238E27FC236}">
                <a16:creationId xmlns:a16="http://schemas.microsoft.com/office/drawing/2014/main" id="{D284111F-1444-4027-91EB-C8248DDA8964}"/>
              </a:ext>
            </a:extLst>
          </p:cNvPr>
          <p:cNvSpPr>
            <a:spLocks noGrp="1"/>
          </p:cNvSpPr>
          <p:nvPr>
            <p:ph type="body" sz="quarter" idx="29" hasCustomPrompt="1"/>
          </p:nvPr>
        </p:nvSpPr>
        <p:spPr>
          <a:xfrm>
            <a:off x="9431761" y="4072204"/>
            <a:ext cx="2112539" cy="374847"/>
          </a:xfrm>
        </p:spPr>
        <p:txBody>
          <a:bodyPr anchor="ctr">
            <a:normAutofit/>
          </a:bodyPr>
          <a:lstStyle>
            <a:lvl1pPr marL="0" indent="0" algn="l">
              <a:buFont typeface="Arial" panose="020B0604020202020204" pitchFamily="34" charset="0"/>
              <a:buNone/>
              <a:defRPr sz="1400" b="1"/>
            </a:lvl1pPr>
          </a:lstStyle>
          <a:p>
            <a:pPr lvl="0"/>
            <a:r>
              <a:rPr lang="en-US" dirty="0"/>
              <a:t>Subtitle</a:t>
            </a:r>
          </a:p>
        </p:txBody>
      </p:sp>
      <p:sp>
        <p:nvSpPr>
          <p:cNvPr id="3" name="Rectangle 2">
            <a:extLst>
              <a:ext uri="{FF2B5EF4-FFF2-40B4-BE49-F238E27FC236}">
                <a16:creationId xmlns:a16="http://schemas.microsoft.com/office/drawing/2014/main" id="{16494B91-EBC8-4EB5-B120-5D627A6C6724}"/>
              </a:ext>
            </a:extLst>
          </p:cNvPr>
          <p:cNvSpPr/>
          <p:nvPr userDrawn="1"/>
        </p:nvSpPr>
        <p:spPr>
          <a:xfrm>
            <a:off x="2300199" y="1754965"/>
            <a:ext cx="590668" cy="5906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625482E-DBEC-4A8E-8AB0-E24629BFF7E0}"/>
              </a:ext>
            </a:extLst>
          </p:cNvPr>
          <p:cNvSpPr/>
          <p:nvPr userDrawn="1"/>
        </p:nvSpPr>
        <p:spPr>
          <a:xfrm>
            <a:off x="5215677" y="1754965"/>
            <a:ext cx="590668" cy="5906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E4828A-79F6-461F-8A06-D938894CBF13}"/>
              </a:ext>
            </a:extLst>
          </p:cNvPr>
          <p:cNvSpPr/>
          <p:nvPr userDrawn="1"/>
        </p:nvSpPr>
        <p:spPr>
          <a:xfrm>
            <a:off x="8131155" y="1754965"/>
            <a:ext cx="590668" cy="5906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F7B09BE-02DC-40BF-881D-60342EB3DA70}"/>
              </a:ext>
            </a:extLst>
          </p:cNvPr>
          <p:cNvSpPr/>
          <p:nvPr userDrawn="1"/>
        </p:nvSpPr>
        <p:spPr>
          <a:xfrm>
            <a:off x="11046633" y="1754965"/>
            <a:ext cx="590668" cy="5906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1">
            <a:extLst>
              <a:ext uri="{FF2B5EF4-FFF2-40B4-BE49-F238E27FC236}">
                <a16:creationId xmlns:a16="http://schemas.microsoft.com/office/drawing/2014/main" id="{34D72A89-9820-49BE-98E2-326B298E7293}"/>
              </a:ext>
            </a:extLst>
          </p:cNvPr>
          <p:cNvSpPr>
            <a:spLocks noGrp="1"/>
          </p:cNvSpPr>
          <p:nvPr>
            <p:ph type="title" hasCustomPrompt="1"/>
          </p:nvPr>
        </p:nvSpPr>
        <p:spPr>
          <a:xfrm>
            <a:off x="652463" y="346076"/>
            <a:ext cx="8796338" cy="568324"/>
          </a:xfrm>
        </p:spPr>
        <p:txBody>
          <a:bodyPr/>
          <a:lstStyle>
            <a:lvl1pPr>
              <a:defRPr/>
            </a:lvl1pPr>
          </a:lstStyle>
          <a:p>
            <a:r>
              <a:rPr lang="en-US" dirty="0"/>
              <a:t>Your Slide’s Title Goes Here</a:t>
            </a:r>
          </a:p>
        </p:txBody>
      </p:sp>
      <p:sp>
        <p:nvSpPr>
          <p:cNvPr id="26" name="Text Placeholder 4">
            <a:extLst>
              <a:ext uri="{FF2B5EF4-FFF2-40B4-BE49-F238E27FC236}">
                <a16:creationId xmlns:a16="http://schemas.microsoft.com/office/drawing/2014/main" id="{207ED980-8182-4A5E-9C74-6CD9C5136CED}"/>
              </a:ext>
            </a:extLst>
          </p:cNvPr>
          <p:cNvSpPr>
            <a:spLocks noGrp="1"/>
          </p:cNvSpPr>
          <p:nvPr>
            <p:ph type="body" sz="quarter" idx="20" hasCustomPrompt="1"/>
          </p:nvPr>
        </p:nvSpPr>
        <p:spPr>
          <a:xfrm>
            <a:off x="652463" y="914400"/>
            <a:ext cx="87963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686933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w/ BG Ima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5F5BF60-4B06-4124-95FD-9E09C63EADE2}"/>
              </a:ext>
            </a:extLst>
          </p:cNvPr>
          <p:cNvSpPr/>
          <p:nvPr userDrawn="1"/>
        </p:nvSpPr>
        <p:spPr>
          <a:xfrm>
            <a:off x="6821083" y="0"/>
            <a:ext cx="4723217"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050F7605-B32E-4FE4-A129-2B47C6617F94}"/>
              </a:ext>
            </a:extLst>
          </p:cNvPr>
          <p:cNvSpPr>
            <a:spLocks noGrp="1"/>
          </p:cNvSpPr>
          <p:nvPr>
            <p:ph type="pic" sz="quarter" idx="10"/>
          </p:nvPr>
        </p:nvSpPr>
        <p:spPr>
          <a:xfrm>
            <a:off x="0" y="0"/>
            <a:ext cx="12192000" cy="6407150"/>
          </a:xfrm>
          <a:custGeom>
            <a:avLst/>
            <a:gdLst>
              <a:gd name="connsiteX0" fmla="*/ 0 w 12192000"/>
              <a:gd name="connsiteY0" fmla="*/ 0 h 6407150"/>
              <a:gd name="connsiteX1" fmla="*/ 6821083 w 12192000"/>
              <a:gd name="connsiteY1" fmla="*/ 0 h 6407150"/>
              <a:gd name="connsiteX2" fmla="*/ 6821083 w 12192000"/>
              <a:gd name="connsiteY2" fmla="*/ 5943600 h 6407150"/>
              <a:gd name="connsiteX3" fmla="*/ 11544300 w 12192000"/>
              <a:gd name="connsiteY3" fmla="*/ 5943600 h 6407150"/>
              <a:gd name="connsiteX4" fmla="*/ 11544300 w 12192000"/>
              <a:gd name="connsiteY4" fmla="*/ 0 h 6407150"/>
              <a:gd name="connsiteX5" fmla="*/ 12192000 w 12192000"/>
              <a:gd name="connsiteY5" fmla="*/ 0 h 6407150"/>
              <a:gd name="connsiteX6" fmla="*/ 12192000 w 12192000"/>
              <a:gd name="connsiteY6" fmla="*/ 6407150 h 6407150"/>
              <a:gd name="connsiteX7" fmla="*/ 0 w 12192000"/>
              <a:gd name="connsiteY7" fmla="*/ 6407150 h 640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407150">
                <a:moveTo>
                  <a:pt x="0" y="0"/>
                </a:moveTo>
                <a:lnTo>
                  <a:pt x="6821083" y="0"/>
                </a:lnTo>
                <a:lnTo>
                  <a:pt x="6821083" y="5943600"/>
                </a:lnTo>
                <a:lnTo>
                  <a:pt x="11544300" y="5943600"/>
                </a:lnTo>
                <a:lnTo>
                  <a:pt x="11544300" y="0"/>
                </a:lnTo>
                <a:lnTo>
                  <a:pt x="12192000" y="0"/>
                </a:lnTo>
                <a:lnTo>
                  <a:pt x="12192000" y="6407150"/>
                </a:lnTo>
                <a:lnTo>
                  <a:pt x="0" y="6407150"/>
                </a:lnTo>
                <a:close/>
              </a:path>
            </a:pathLst>
          </a:custGeom>
          <a:solidFill>
            <a:schemeClr val="bg2"/>
          </a:solidFill>
          <a:ln>
            <a:noFill/>
          </a:ln>
        </p:spPr>
        <p:txBody>
          <a:bodyPr wrap="square">
            <a:noAutofit/>
          </a:bodyPr>
          <a:lstStyle/>
          <a:p>
            <a:endParaRPr lang="en-US"/>
          </a:p>
        </p:txBody>
      </p:sp>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832442" y="0"/>
            <a:ext cx="4711858" cy="5943600"/>
          </a:xfrm>
          <a:noFill/>
        </p:spPr>
        <p:txBody>
          <a:bodyPr lIns="457200" tIns="274320" rIns="457200" bIns="274320"/>
          <a:lstStyle>
            <a:lvl1pPr>
              <a:defRPr>
                <a:solidFill>
                  <a:schemeClr val="bg1"/>
                </a:solidFill>
              </a:defRPr>
            </a:lvl1p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7343598" y="4992688"/>
            <a:ext cx="3918127" cy="352425"/>
          </a:xfrm>
        </p:spPr>
        <p:txBody>
          <a:bodyPr/>
          <a:lstStyle>
            <a:lvl1pPr marL="0" indent="0" algn="r">
              <a:buNone/>
              <a:defRPr b="1">
                <a:solidFill>
                  <a:schemeClr val="bg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
        <p:nvSpPr>
          <p:cNvPr id="13" name="Freeform: Shape 12">
            <a:extLst>
              <a:ext uri="{FF2B5EF4-FFF2-40B4-BE49-F238E27FC236}">
                <a16:creationId xmlns:a16="http://schemas.microsoft.com/office/drawing/2014/main" id="{5F220071-3DC0-44E8-9AF2-F11DEA86FB82}"/>
              </a:ext>
            </a:extLst>
          </p:cNvPr>
          <p:cNvSpPr/>
          <p:nvPr userDrawn="1"/>
        </p:nvSpPr>
        <p:spPr>
          <a:xfrm>
            <a:off x="7292516" y="342900"/>
            <a:ext cx="607674" cy="506662"/>
          </a:xfrm>
          <a:custGeom>
            <a:avLst/>
            <a:gdLst/>
            <a:ahLst/>
            <a:cxnLst/>
            <a:rect l="l" t="t" r="r" b="b"/>
            <a:pathLst>
              <a:path w="72275" h="60261">
                <a:moveTo>
                  <a:pt x="72275" y="0"/>
                </a:moveTo>
                <a:lnTo>
                  <a:pt x="72275" y="10841"/>
                </a:lnTo>
                <a:cubicBezTo>
                  <a:pt x="68368" y="11948"/>
                  <a:pt x="65585" y="14194"/>
                  <a:pt x="63924" y="17580"/>
                </a:cubicBezTo>
                <a:cubicBezTo>
                  <a:pt x="62264" y="20966"/>
                  <a:pt x="61434" y="24514"/>
                  <a:pt x="61434" y="28226"/>
                </a:cubicBezTo>
                <a:lnTo>
                  <a:pt x="61434" y="31351"/>
                </a:lnTo>
                <a:lnTo>
                  <a:pt x="72275" y="31351"/>
                </a:lnTo>
                <a:lnTo>
                  <a:pt x="72275" y="60261"/>
                </a:lnTo>
                <a:lnTo>
                  <a:pt x="43365" y="60261"/>
                </a:lnTo>
                <a:lnTo>
                  <a:pt x="43365" y="38383"/>
                </a:lnTo>
                <a:cubicBezTo>
                  <a:pt x="43365" y="29919"/>
                  <a:pt x="44277" y="23407"/>
                  <a:pt x="46100" y="18850"/>
                </a:cubicBezTo>
                <a:cubicBezTo>
                  <a:pt x="47923" y="14292"/>
                  <a:pt x="51130" y="10157"/>
                  <a:pt x="55720" y="6446"/>
                </a:cubicBezTo>
                <a:cubicBezTo>
                  <a:pt x="60310" y="2734"/>
                  <a:pt x="65829" y="586"/>
                  <a:pt x="72275" y="0"/>
                </a:cubicBezTo>
                <a:close/>
                <a:moveTo>
                  <a:pt x="28910" y="0"/>
                </a:moveTo>
                <a:lnTo>
                  <a:pt x="28910" y="10841"/>
                </a:lnTo>
                <a:cubicBezTo>
                  <a:pt x="25003" y="11948"/>
                  <a:pt x="22220" y="14194"/>
                  <a:pt x="20559" y="17580"/>
                </a:cubicBezTo>
                <a:cubicBezTo>
                  <a:pt x="18899" y="20966"/>
                  <a:pt x="18069" y="24514"/>
                  <a:pt x="18069" y="28226"/>
                </a:cubicBezTo>
                <a:lnTo>
                  <a:pt x="18069" y="31351"/>
                </a:lnTo>
                <a:lnTo>
                  <a:pt x="28910" y="31351"/>
                </a:lnTo>
                <a:lnTo>
                  <a:pt x="28910" y="60261"/>
                </a:lnTo>
                <a:lnTo>
                  <a:pt x="0" y="60261"/>
                </a:lnTo>
                <a:lnTo>
                  <a:pt x="0" y="38383"/>
                </a:lnTo>
                <a:cubicBezTo>
                  <a:pt x="0" y="29919"/>
                  <a:pt x="912" y="23407"/>
                  <a:pt x="2735" y="18850"/>
                </a:cubicBezTo>
                <a:cubicBezTo>
                  <a:pt x="4558" y="14292"/>
                  <a:pt x="7765" y="10157"/>
                  <a:pt x="12355" y="6446"/>
                </a:cubicBezTo>
                <a:cubicBezTo>
                  <a:pt x="16946" y="2734"/>
                  <a:pt x="22464" y="586"/>
                  <a:pt x="28910"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F36413"/>
              </a:solidFill>
              <a:effectLst/>
              <a:uLnTx/>
              <a:uFillTx/>
              <a:latin typeface="Lucida Sans" panose="020B0602030504020204" pitchFamily="34" charset="0"/>
              <a:ea typeface="+mn-ea"/>
              <a:cs typeface="Lucida Sans"/>
            </a:endParaRPr>
          </a:p>
        </p:txBody>
      </p:sp>
    </p:spTree>
    <p:extLst>
      <p:ext uri="{BB962C8B-B14F-4D97-AF65-F5344CB8AC3E}">
        <p14:creationId xmlns:p14="http://schemas.microsoft.com/office/powerpoint/2010/main" val="37343717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ide Im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A137E60-69CD-47D3-BD4E-53701E0DFC19}"/>
              </a:ext>
            </a:extLst>
          </p:cNvPr>
          <p:cNvSpPr/>
          <p:nvPr userDrawn="1"/>
        </p:nvSpPr>
        <p:spPr>
          <a:xfrm>
            <a:off x="4992282" y="755374"/>
            <a:ext cx="6552018" cy="4838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9" name="Picture Placeholder 18">
            <a:extLst>
              <a:ext uri="{FF2B5EF4-FFF2-40B4-BE49-F238E27FC236}">
                <a16:creationId xmlns:a16="http://schemas.microsoft.com/office/drawing/2014/main" id="{582ABD1D-60BF-49C2-9F68-028F76B630BB}"/>
              </a:ext>
            </a:extLst>
          </p:cNvPr>
          <p:cNvSpPr>
            <a:spLocks noGrp="1"/>
          </p:cNvSpPr>
          <p:nvPr>
            <p:ph type="pic" sz="quarter" idx="12"/>
          </p:nvPr>
        </p:nvSpPr>
        <p:spPr>
          <a:xfrm>
            <a:off x="647700" y="0"/>
            <a:ext cx="4816475" cy="5943600"/>
          </a:xfrm>
          <a:custGeom>
            <a:avLst/>
            <a:gdLst>
              <a:gd name="connsiteX0" fmla="*/ 0 w 4816475"/>
              <a:gd name="connsiteY0" fmla="*/ 0 h 5943600"/>
              <a:gd name="connsiteX1" fmla="*/ 4816475 w 4816475"/>
              <a:gd name="connsiteY1" fmla="*/ 0 h 5943600"/>
              <a:gd name="connsiteX2" fmla="*/ 4816475 w 4816475"/>
              <a:gd name="connsiteY2" fmla="*/ 755374 h 5943600"/>
              <a:gd name="connsiteX3" fmla="*/ 4344582 w 4816475"/>
              <a:gd name="connsiteY3" fmla="*/ 755374 h 5943600"/>
              <a:gd name="connsiteX4" fmla="*/ 4344582 w 4816475"/>
              <a:gd name="connsiteY4" fmla="*/ 921500 h 5943600"/>
              <a:gd name="connsiteX5" fmla="*/ 4344582 w 4816475"/>
              <a:gd name="connsiteY5" fmla="*/ 5582952 h 5943600"/>
              <a:gd name="connsiteX6" fmla="*/ 4344582 w 4816475"/>
              <a:gd name="connsiteY6" fmla="*/ 5594312 h 5943600"/>
              <a:gd name="connsiteX7" fmla="*/ 4816475 w 4816475"/>
              <a:gd name="connsiteY7" fmla="*/ 5594312 h 5943600"/>
              <a:gd name="connsiteX8" fmla="*/ 4816475 w 4816475"/>
              <a:gd name="connsiteY8" fmla="*/ 5943600 h 5943600"/>
              <a:gd name="connsiteX9" fmla="*/ 0 w 4816475"/>
              <a:gd name="connsiteY9" fmla="*/ 594360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6475" h="5943600">
                <a:moveTo>
                  <a:pt x="0" y="0"/>
                </a:moveTo>
                <a:lnTo>
                  <a:pt x="4816475" y="0"/>
                </a:lnTo>
                <a:lnTo>
                  <a:pt x="4816475" y="755374"/>
                </a:lnTo>
                <a:lnTo>
                  <a:pt x="4344582" y="755374"/>
                </a:lnTo>
                <a:lnTo>
                  <a:pt x="4344582" y="921500"/>
                </a:lnTo>
                <a:lnTo>
                  <a:pt x="4344582" y="5582952"/>
                </a:lnTo>
                <a:lnTo>
                  <a:pt x="4344582" y="5594312"/>
                </a:lnTo>
                <a:lnTo>
                  <a:pt x="4816475" y="5594312"/>
                </a:lnTo>
                <a:lnTo>
                  <a:pt x="4816475" y="5943600"/>
                </a:lnTo>
                <a:lnTo>
                  <a:pt x="0" y="5943600"/>
                </a:lnTo>
                <a:close/>
              </a:path>
            </a:pathLst>
          </a:custGeom>
        </p:spPr>
        <p:txBody>
          <a:bodyPr wrap="square">
            <a:noAutofit/>
          </a:bodyPr>
          <a:lstStyle/>
          <a:p>
            <a:endParaRPr lang="en-US"/>
          </a:p>
        </p:txBody>
      </p:sp>
      <p:pic>
        <p:nvPicPr>
          <p:cNvPr id="14" name="Graphic 13">
            <a:extLst>
              <a:ext uri="{FF2B5EF4-FFF2-40B4-BE49-F238E27FC236}">
                <a16:creationId xmlns:a16="http://schemas.microsoft.com/office/drawing/2014/main" id="{E8D611D0-E861-4BB4-AF24-A404E1DD731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4104" t="21612" r="41653" b="27240"/>
          <a:stretch/>
        </p:blipFill>
        <p:spPr>
          <a:xfrm>
            <a:off x="8901841" y="0"/>
            <a:ext cx="3290159" cy="5191265"/>
          </a:xfrm>
          <a:prstGeom prst="rect">
            <a:avLst/>
          </a:prstGeom>
        </p:spPr>
      </p:pic>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5475041" y="1562100"/>
            <a:ext cx="5548875" cy="3078054"/>
          </a:xfrm>
          <a:noFill/>
        </p:spPr>
        <p:txBody>
          <a:bodyPr lIns="0" tIns="274320" rIns="457200" bIns="274320"/>
          <a:lstStyle>
            <a:lvl1pPr>
              <a:defRPr>
                <a:solidFill>
                  <a:schemeClr val="tx1"/>
                </a:solidFill>
              </a:defRPr>
            </a:lvl1pPr>
          </a:lstStyle>
          <a:p>
            <a:r>
              <a:rPr lang="en-US" dirty="0"/>
              <a:t>Your Slide’s Title Goes Over Here</a:t>
            </a:r>
          </a:p>
        </p:txBody>
      </p:sp>
      <p:sp>
        <p:nvSpPr>
          <p:cNvPr id="9" name="Text Placeholder 8">
            <a:extLst>
              <a:ext uri="{FF2B5EF4-FFF2-40B4-BE49-F238E27FC236}">
                <a16:creationId xmlns:a16="http://schemas.microsoft.com/office/drawing/2014/main" id="{B8C5FA54-ED5F-4FA6-A375-FDD6633B20E2}"/>
              </a:ext>
            </a:extLst>
          </p:cNvPr>
          <p:cNvSpPr>
            <a:spLocks noGrp="1"/>
          </p:cNvSpPr>
          <p:nvPr>
            <p:ph type="body" sz="quarter" idx="11" hasCustomPrompt="1"/>
          </p:nvPr>
        </p:nvSpPr>
        <p:spPr>
          <a:xfrm>
            <a:off x="5475041" y="4767647"/>
            <a:ext cx="5554554" cy="352425"/>
          </a:xfrm>
        </p:spPr>
        <p:txBody>
          <a:bodyPr/>
          <a:lstStyle>
            <a:lvl1pPr marL="0" indent="0" algn="r">
              <a:buNone/>
              <a:defRPr b="1">
                <a:solidFill>
                  <a:schemeClr val="tx1"/>
                </a:solidFill>
              </a:defRPr>
            </a:lvl1pPr>
            <a:lvl2pPr marL="457200" indent="0">
              <a:buNone/>
              <a:defRPr b="1">
                <a:solidFill>
                  <a:schemeClr val="bg1"/>
                </a:solidFill>
              </a:defRPr>
            </a:lvl2pPr>
            <a:lvl3pPr marL="914400" indent="0">
              <a:buNone/>
              <a:defRPr b="1">
                <a:solidFill>
                  <a:schemeClr val="bg1"/>
                </a:solidFill>
              </a:defRPr>
            </a:lvl3pPr>
            <a:lvl4pPr marL="1371600" indent="0">
              <a:buNone/>
              <a:defRPr b="1">
                <a:solidFill>
                  <a:schemeClr val="bg1"/>
                </a:solidFill>
              </a:defRPr>
            </a:lvl4pPr>
            <a:lvl5pPr marL="1828800" indent="0">
              <a:buNone/>
              <a:defRPr b="1">
                <a:solidFill>
                  <a:schemeClr val="bg1"/>
                </a:solidFill>
              </a:defRPr>
            </a:lvl5pPr>
          </a:lstStyle>
          <a:p>
            <a:pPr lvl="0"/>
            <a:r>
              <a:rPr lang="en-US" dirty="0"/>
              <a:t>Author</a:t>
            </a:r>
          </a:p>
        </p:txBody>
      </p:sp>
    </p:spTree>
    <p:extLst>
      <p:ext uri="{BB962C8B-B14F-4D97-AF65-F5344CB8AC3E}">
        <p14:creationId xmlns:p14="http://schemas.microsoft.com/office/powerpoint/2010/main" val="1872444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Slid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6BF89D67-6428-4FF4-9D90-6F9F65A13F25}"/>
              </a:ext>
            </a:extLst>
          </p:cNvPr>
          <p:cNvSpPr>
            <a:spLocks noGrp="1"/>
          </p:cNvSpPr>
          <p:nvPr>
            <p:ph type="chart" sz="quarter" idx="20"/>
          </p:nvPr>
        </p:nvSpPr>
        <p:spPr>
          <a:xfrm>
            <a:off x="647700" y="1828801"/>
            <a:ext cx="10896600" cy="4114800"/>
          </a:xfrm>
          <a:solidFill>
            <a:schemeClr val="bg2"/>
          </a:solidFill>
        </p:spPr>
        <p:txBody>
          <a:bodyPr/>
          <a:lstStyle/>
          <a:p>
            <a:endParaRPr lang="en-US"/>
          </a:p>
        </p:txBody>
      </p:sp>
      <p:sp>
        <p:nvSpPr>
          <p:cNvPr id="8" name="Title 2">
            <a:extLst>
              <a:ext uri="{FF2B5EF4-FFF2-40B4-BE49-F238E27FC236}">
                <a16:creationId xmlns:a16="http://schemas.microsoft.com/office/drawing/2014/main" id="{A6837CCE-1CE3-4C5E-843A-431D37676DE8}"/>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94D20DB8-58ED-49BD-B2BC-89E83CE2F834}"/>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41049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Slid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647700" y="2441575"/>
            <a:ext cx="5543550" cy="3502025"/>
          </a:xfrm>
          <a:solidFill>
            <a:schemeClr val="bg2"/>
          </a:solidFill>
        </p:spPr>
        <p:txBody>
          <a:bodyPr/>
          <a:lstStyle/>
          <a:p>
            <a:endParaRPr lang="en-US"/>
          </a:p>
        </p:txBody>
      </p:sp>
      <p:sp>
        <p:nvSpPr>
          <p:cNvPr id="9" name="Text Placeholder 8">
            <a:extLst>
              <a:ext uri="{FF2B5EF4-FFF2-40B4-BE49-F238E27FC236}">
                <a16:creationId xmlns:a16="http://schemas.microsoft.com/office/drawing/2014/main" id="{F86C0A54-5118-40F3-9AA5-78E29764233A}"/>
              </a:ext>
            </a:extLst>
          </p:cNvPr>
          <p:cNvSpPr>
            <a:spLocks noGrp="1"/>
          </p:cNvSpPr>
          <p:nvPr>
            <p:ph type="body" sz="quarter" idx="21"/>
          </p:nvPr>
        </p:nvSpPr>
        <p:spPr>
          <a:xfrm>
            <a:off x="6645275" y="2447925"/>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E9C7A840-ED42-4459-9444-1A3FED91A844}"/>
              </a:ext>
            </a:extLst>
          </p:cNvPr>
          <p:cNvSpPr>
            <a:spLocks noGrp="1"/>
          </p:cNvSpPr>
          <p:nvPr>
            <p:ph type="body" sz="quarter" idx="22"/>
          </p:nvPr>
        </p:nvSpPr>
        <p:spPr>
          <a:xfrm>
            <a:off x="6645275" y="3747294"/>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a:extLst>
              <a:ext uri="{FF2B5EF4-FFF2-40B4-BE49-F238E27FC236}">
                <a16:creationId xmlns:a16="http://schemas.microsoft.com/office/drawing/2014/main" id="{996791C4-9BC4-4421-8C01-E73F18770DAC}"/>
              </a:ext>
            </a:extLst>
          </p:cNvPr>
          <p:cNvSpPr>
            <a:spLocks noGrp="1"/>
          </p:cNvSpPr>
          <p:nvPr>
            <p:ph type="body" sz="quarter" idx="23"/>
          </p:nvPr>
        </p:nvSpPr>
        <p:spPr>
          <a:xfrm>
            <a:off x="6645275" y="5046662"/>
            <a:ext cx="4899025" cy="896938"/>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2">
            <a:extLst>
              <a:ext uri="{FF2B5EF4-FFF2-40B4-BE49-F238E27FC236}">
                <a16:creationId xmlns:a16="http://schemas.microsoft.com/office/drawing/2014/main" id="{812D48C7-408B-43F6-878C-98EE4A798BBF}"/>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3B041AA0-87B5-46D0-960F-B00320DC16B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6903152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3">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D1CB9D9C-3A43-4651-8691-1A94BF9C400A}"/>
              </a:ext>
            </a:extLst>
          </p:cNvPr>
          <p:cNvSpPr>
            <a:spLocks noGrp="1"/>
          </p:cNvSpPr>
          <p:nvPr>
            <p:ph type="chart" sz="quarter" idx="20"/>
          </p:nvPr>
        </p:nvSpPr>
        <p:spPr>
          <a:xfrm>
            <a:off x="647700" y="1828800"/>
            <a:ext cx="3418824" cy="2510340"/>
          </a:xfrm>
          <a:solidFill>
            <a:schemeClr val="bg2"/>
          </a:solidFill>
        </p:spPr>
        <p:txBody>
          <a:bodyPr/>
          <a:lstStyle/>
          <a:p>
            <a:endParaRPr lang="en-US" dirty="0"/>
          </a:p>
        </p:txBody>
      </p:sp>
      <p:sp>
        <p:nvSpPr>
          <p:cNvPr id="8" name="Chart Placeholder 3">
            <a:extLst>
              <a:ext uri="{FF2B5EF4-FFF2-40B4-BE49-F238E27FC236}">
                <a16:creationId xmlns:a16="http://schemas.microsoft.com/office/drawing/2014/main" id="{167A5698-CF49-4BA5-9434-47CB94834359}"/>
              </a:ext>
            </a:extLst>
          </p:cNvPr>
          <p:cNvSpPr>
            <a:spLocks noGrp="1"/>
          </p:cNvSpPr>
          <p:nvPr>
            <p:ph type="chart" sz="quarter" idx="21"/>
          </p:nvPr>
        </p:nvSpPr>
        <p:spPr>
          <a:xfrm>
            <a:off x="4386588" y="1828800"/>
            <a:ext cx="3418824" cy="2510340"/>
          </a:xfrm>
          <a:solidFill>
            <a:schemeClr val="bg2"/>
          </a:solidFill>
        </p:spPr>
        <p:txBody>
          <a:bodyPr/>
          <a:lstStyle/>
          <a:p>
            <a:endParaRPr lang="en-US" dirty="0"/>
          </a:p>
        </p:txBody>
      </p:sp>
      <p:sp>
        <p:nvSpPr>
          <p:cNvPr id="9" name="Chart Placeholder 3">
            <a:extLst>
              <a:ext uri="{FF2B5EF4-FFF2-40B4-BE49-F238E27FC236}">
                <a16:creationId xmlns:a16="http://schemas.microsoft.com/office/drawing/2014/main" id="{72FD1F3D-62B4-49DA-8C93-718BE2D55D96}"/>
              </a:ext>
            </a:extLst>
          </p:cNvPr>
          <p:cNvSpPr>
            <a:spLocks noGrp="1"/>
          </p:cNvSpPr>
          <p:nvPr>
            <p:ph type="chart" sz="quarter" idx="22"/>
          </p:nvPr>
        </p:nvSpPr>
        <p:spPr>
          <a:xfrm>
            <a:off x="8125476" y="1828800"/>
            <a:ext cx="3418824" cy="2510340"/>
          </a:xfrm>
          <a:solidFill>
            <a:schemeClr val="bg2"/>
          </a:solidFill>
        </p:spPr>
        <p:txBody>
          <a:bodyPr/>
          <a:lstStyle/>
          <a:p>
            <a:endParaRPr lang="en-US" dirty="0"/>
          </a:p>
        </p:txBody>
      </p:sp>
      <p:sp>
        <p:nvSpPr>
          <p:cNvPr id="10" name="Text Placeholder 4">
            <a:extLst>
              <a:ext uri="{FF2B5EF4-FFF2-40B4-BE49-F238E27FC236}">
                <a16:creationId xmlns:a16="http://schemas.microsoft.com/office/drawing/2014/main" id="{1DD87D91-7EE6-4276-ACD9-A278048D8043}"/>
              </a:ext>
            </a:extLst>
          </p:cNvPr>
          <p:cNvSpPr>
            <a:spLocks noGrp="1"/>
          </p:cNvSpPr>
          <p:nvPr>
            <p:ph type="body" sz="quarter" idx="18"/>
          </p:nvPr>
        </p:nvSpPr>
        <p:spPr>
          <a:xfrm>
            <a:off x="647701"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04DB3039-4342-4B76-A74B-D34F4860F6D4}"/>
              </a:ext>
            </a:extLst>
          </p:cNvPr>
          <p:cNvSpPr>
            <a:spLocks noGrp="1"/>
          </p:cNvSpPr>
          <p:nvPr>
            <p:ph type="body" sz="quarter" idx="19" hasCustomPrompt="1"/>
          </p:nvPr>
        </p:nvSpPr>
        <p:spPr>
          <a:xfrm>
            <a:off x="647701"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2" name="Text Placeholder 4">
            <a:extLst>
              <a:ext uri="{FF2B5EF4-FFF2-40B4-BE49-F238E27FC236}">
                <a16:creationId xmlns:a16="http://schemas.microsoft.com/office/drawing/2014/main" id="{D931B3E7-20CD-4BAD-AF8B-418EB63662A8}"/>
              </a:ext>
            </a:extLst>
          </p:cNvPr>
          <p:cNvSpPr>
            <a:spLocks noGrp="1"/>
          </p:cNvSpPr>
          <p:nvPr>
            <p:ph type="body" sz="quarter" idx="23"/>
          </p:nvPr>
        </p:nvSpPr>
        <p:spPr>
          <a:xfrm>
            <a:off x="43848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E69E3A2E-50A2-42CE-999F-021E2FA2AB68}"/>
              </a:ext>
            </a:extLst>
          </p:cNvPr>
          <p:cNvSpPr>
            <a:spLocks noGrp="1"/>
          </p:cNvSpPr>
          <p:nvPr>
            <p:ph type="body" sz="quarter" idx="24" hasCustomPrompt="1"/>
          </p:nvPr>
        </p:nvSpPr>
        <p:spPr>
          <a:xfrm>
            <a:off x="43848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4" name="Text Placeholder 4">
            <a:extLst>
              <a:ext uri="{FF2B5EF4-FFF2-40B4-BE49-F238E27FC236}">
                <a16:creationId xmlns:a16="http://schemas.microsoft.com/office/drawing/2014/main" id="{55E0511F-8110-4C48-95BE-B683759B08CE}"/>
              </a:ext>
            </a:extLst>
          </p:cNvPr>
          <p:cNvSpPr>
            <a:spLocks noGrp="1"/>
          </p:cNvSpPr>
          <p:nvPr>
            <p:ph type="body" sz="quarter" idx="25"/>
          </p:nvPr>
        </p:nvSpPr>
        <p:spPr>
          <a:xfrm>
            <a:off x="8142514" y="5006482"/>
            <a:ext cx="3401786" cy="93711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D978FE31-720A-49A0-BAFE-2A60542A2D9A}"/>
              </a:ext>
            </a:extLst>
          </p:cNvPr>
          <p:cNvSpPr>
            <a:spLocks noGrp="1"/>
          </p:cNvSpPr>
          <p:nvPr>
            <p:ph type="body" sz="quarter" idx="26" hasCustomPrompt="1"/>
          </p:nvPr>
        </p:nvSpPr>
        <p:spPr>
          <a:xfrm>
            <a:off x="8142514" y="4503846"/>
            <a:ext cx="3401786" cy="374847"/>
          </a:xfrm>
        </p:spPr>
        <p:txBody>
          <a:bodyPr anchor="ctr">
            <a:normAutofit/>
          </a:bodyPr>
          <a:lstStyle>
            <a:lvl1pPr marL="0" indent="0" algn="ctr">
              <a:buFont typeface="Arial" panose="020B0604020202020204" pitchFamily="34" charset="0"/>
              <a:buNone/>
              <a:defRPr sz="1800" b="1"/>
            </a:lvl1pPr>
          </a:lstStyle>
          <a:p>
            <a:pPr lvl="0"/>
            <a:r>
              <a:rPr lang="en-US" dirty="0"/>
              <a:t>Subtitle</a:t>
            </a:r>
          </a:p>
        </p:txBody>
      </p:sp>
      <p:sp>
        <p:nvSpPr>
          <p:cNvPr id="16" name="Title 2">
            <a:extLst>
              <a:ext uri="{FF2B5EF4-FFF2-40B4-BE49-F238E27FC236}">
                <a16:creationId xmlns:a16="http://schemas.microsoft.com/office/drawing/2014/main" id="{F4BF3CC2-B20D-40EE-82C9-9A85CB3795A3}"/>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7" name="Text Placeholder 4">
            <a:extLst>
              <a:ext uri="{FF2B5EF4-FFF2-40B4-BE49-F238E27FC236}">
                <a16:creationId xmlns:a16="http://schemas.microsoft.com/office/drawing/2014/main" id="{72213205-13B9-4301-83B2-0B1825E26B98}"/>
              </a:ext>
            </a:extLst>
          </p:cNvPr>
          <p:cNvSpPr>
            <a:spLocks noGrp="1"/>
          </p:cNvSpPr>
          <p:nvPr>
            <p:ph type="body" sz="quarter" idx="16" hasCustomPrompt="1"/>
          </p:nvPr>
        </p:nvSpPr>
        <p:spPr>
          <a:xfrm>
            <a:off x="652462" y="914400"/>
            <a:ext cx="1088707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808653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Slide 4">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Chart Placeholder 3">
            <a:extLst>
              <a:ext uri="{FF2B5EF4-FFF2-40B4-BE49-F238E27FC236}">
                <a16:creationId xmlns:a16="http://schemas.microsoft.com/office/drawing/2014/main" id="{90843243-2B7D-432B-8740-145A410425B3}"/>
              </a:ext>
            </a:extLst>
          </p:cNvPr>
          <p:cNvSpPr>
            <a:spLocks noGrp="1"/>
          </p:cNvSpPr>
          <p:nvPr>
            <p:ph type="chart" sz="quarter" idx="20"/>
          </p:nvPr>
        </p:nvSpPr>
        <p:spPr>
          <a:xfrm>
            <a:off x="4321274" y="2441575"/>
            <a:ext cx="3549453" cy="3502025"/>
          </a:xfrm>
          <a:solidFill>
            <a:schemeClr val="bg2"/>
          </a:solidFill>
        </p:spPr>
        <p:txBody>
          <a:bodyPr/>
          <a:lstStyle/>
          <a:p>
            <a:endParaRPr lang="en-US"/>
          </a:p>
        </p:txBody>
      </p:sp>
      <p:sp>
        <p:nvSpPr>
          <p:cNvPr id="12" name="Title 2">
            <a:extLst>
              <a:ext uri="{FF2B5EF4-FFF2-40B4-BE49-F238E27FC236}">
                <a16:creationId xmlns:a16="http://schemas.microsoft.com/office/drawing/2014/main" id="{4FD2989E-7AD6-47AF-9DF6-588353403E8A}"/>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3" name="Text Placeholder 4">
            <a:extLst>
              <a:ext uri="{FF2B5EF4-FFF2-40B4-BE49-F238E27FC236}">
                <a16:creationId xmlns:a16="http://schemas.microsoft.com/office/drawing/2014/main" id="{F63F7D8B-C644-4297-AF68-52415175B6FE}"/>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11939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able Placeholder 3">
            <a:extLst>
              <a:ext uri="{FF2B5EF4-FFF2-40B4-BE49-F238E27FC236}">
                <a16:creationId xmlns:a16="http://schemas.microsoft.com/office/drawing/2014/main" id="{22C59D99-1058-4C68-A2EC-C86B0CAE88CA}"/>
              </a:ext>
            </a:extLst>
          </p:cNvPr>
          <p:cNvSpPr>
            <a:spLocks noGrp="1"/>
          </p:cNvSpPr>
          <p:nvPr>
            <p:ph type="tbl" sz="quarter" idx="20"/>
          </p:nvPr>
        </p:nvSpPr>
        <p:spPr>
          <a:xfrm>
            <a:off x="647700" y="1828800"/>
            <a:ext cx="10896600" cy="4114800"/>
          </a:xfrm>
        </p:spPr>
        <p:txBody>
          <a:bodyPr/>
          <a:lstStyle/>
          <a:p>
            <a:endParaRPr lang="en-US"/>
          </a:p>
        </p:txBody>
      </p:sp>
      <p:sp>
        <p:nvSpPr>
          <p:cNvPr id="8" name="Title 2">
            <a:extLst>
              <a:ext uri="{FF2B5EF4-FFF2-40B4-BE49-F238E27FC236}">
                <a16:creationId xmlns:a16="http://schemas.microsoft.com/office/drawing/2014/main" id="{709FD611-BA69-4C67-9CCA-524222D76BAC}"/>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9" name="Text Placeholder 4">
            <a:extLst>
              <a:ext uri="{FF2B5EF4-FFF2-40B4-BE49-F238E27FC236}">
                <a16:creationId xmlns:a16="http://schemas.microsoft.com/office/drawing/2014/main" id="{39D9FDED-D231-4289-8A82-A1A0529B15A3}"/>
              </a:ext>
            </a:extLst>
          </p:cNvPr>
          <p:cNvSpPr>
            <a:spLocks noGrp="1"/>
          </p:cNvSpPr>
          <p:nvPr>
            <p:ph type="body" sz="quarter" idx="16"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1207692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Text Placeholder 3">
            <a:extLst>
              <a:ext uri="{FF2B5EF4-FFF2-40B4-BE49-F238E27FC236}">
                <a16:creationId xmlns:a16="http://schemas.microsoft.com/office/drawing/2014/main" id="{D4F51361-B27C-4A3E-B28D-8674A2BF6699}"/>
              </a:ext>
            </a:extLst>
          </p:cNvPr>
          <p:cNvSpPr>
            <a:spLocks noGrp="1"/>
          </p:cNvSpPr>
          <p:nvPr>
            <p:ph type="body" sz="quarter" idx="20"/>
          </p:nvPr>
        </p:nvSpPr>
        <p:spPr>
          <a:xfrm>
            <a:off x="647699" y="1828801"/>
            <a:ext cx="5274117"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2EBD8E35-FCB2-428C-ADCA-EB13B94725C0}"/>
              </a:ext>
            </a:extLst>
          </p:cNvPr>
          <p:cNvSpPr>
            <a:spLocks noGrp="1"/>
          </p:cNvSpPr>
          <p:nvPr>
            <p:ph type="tbl" sz="quarter" idx="21"/>
          </p:nvPr>
        </p:nvSpPr>
        <p:spPr>
          <a:xfrm>
            <a:off x="6113038" y="342900"/>
            <a:ext cx="5431261" cy="5600700"/>
          </a:xfrm>
        </p:spPr>
        <p:txBody>
          <a:bodyPr/>
          <a:lstStyle/>
          <a:p>
            <a:endParaRPr lang="en-US" dirty="0"/>
          </a:p>
        </p:txBody>
      </p:sp>
      <p:sp>
        <p:nvSpPr>
          <p:cNvPr id="8" name="Title 1">
            <a:extLst>
              <a:ext uri="{FF2B5EF4-FFF2-40B4-BE49-F238E27FC236}">
                <a16:creationId xmlns:a16="http://schemas.microsoft.com/office/drawing/2014/main" id="{07B1EB60-932B-42C8-80EB-BB6B7FA7A2B6}"/>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10" name="Text Placeholder 4">
            <a:extLst>
              <a:ext uri="{FF2B5EF4-FFF2-40B4-BE49-F238E27FC236}">
                <a16:creationId xmlns:a16="http://schemas.microsoft.com/office/drawing/2014/main" id="{E54A8DBA-F36D-48ED-9CA5-ACC5B9BA84D2}"/>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65653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611916" y="2504660"/>
            <a:ext cx="4568896" cy="2799995"/>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5FAA5A1C-A4D8-4174-823F-07FCCE0243EB}"/>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9DB3DADC-FC16-4D8C-A48F-BDA566E11A4B}"/>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948175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ransition Gree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075A796-2042-41B2-9FD4-19A60450B791}"/>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accent6"/>
                </a:solidFill>
                <a:latin typeface="+mj-lt"/>
              </a:defRPr>
            </a:lvl1pPr>
          </a:lstStyle>
          <a:p>
            <a:pPr lvl="0"/>
            <a:r>
              <a:rPr lang="en-US" dirty="0"/>
              <a:t>#</a:t>
            </a:r>
          </a:p>
        </p:txBody>
      </p:sp>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pic>
        <p:nvPicPr>
          <p:cNvPr id="47" name="Graphic 46">
            <a:extLst>
              <a:ext uri="{FF2B5EF4-FFF2-40B4-BE49-F238E27FC236}">
                <a16:creationId xmlns:a16="http://schemas.microsoft.com/office/drawing/2014/main" id="{4D682B29-9625-4218-9FCA-D7BB9F3372C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1640"/>
          <a:stretch/>
        </p:blipFill>
        <p:spPr>
          <a:xfrm>
            <a:off x="5302047" y="4077929"/>
            <a:ext cx="6889954" cy="2780072"/>
          </a:xfrm>
          <a:prstGeom prst="rect">
            <a:avLst/>
          </a:prstGeom>
        </p:spPr>
      </p:pic>
      <p:pic>
        <p:nvPicPr>
          <p:cNvPr id="48" name="Graphic 47">
            <a:extLst>
              <a:ext uri="{FF2B5EF4-FFF2-40B4-BE49-F238E27FC236}">
                <a16:creationId xmlns:a16="http://schemas.microsoft.com/office/drawing/2014/main" id="{A7E6B9F6-3DB8-4392-ADBE-2AC02BC1B66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230" t="32901" r="35095" b="21225"/>
          <a:stretch/>
        </p:blipFill>
        <p:spPr>
          <a:xfrm flipH="1">
            <a:off x="0" y="-1"/>
            <a:ext cx="4052982" cy="4950373"/>
          </a:xfrm>
          <a:prstGeom prst="rect">
            <a:avLst/>
          </a:prstGeom>
        </p:spPr>
      </p:pic>
      <p:pic>
        <p:nvPicPr>
          <p:cNvPr id="14" name="Picture 13">
            <a:extLst>
              <a:ext uri="{FF2B5EF4-FFF2-40B4-BE49-F238E27FC236}">
                <a16:creationId xmlns:a16="http://schemas.microsoft.com/office/drawing/2014/main" id="{D4255C1B-DEA9-47F2-BD47-67501A43EC10}"/>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9251948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obile Slide">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25" name="Picture Placeholder 24">
            <a:extLst>
              <a:ext uri="{FF2B5EF4-FFF2-40B4-BE49-F238E27FC236}">
                <a16:creationId xmlns:a16="http://schemas.microsoft.com/office/drawing/2014/main" id="{E3D2DA1C-3B5A-4E2C-9DCE-B744ADE40EE8}"/>
              </a:ext>
            </a:extLst>
          </p:cNvPr>
          <p:cNvSpPr>
            <a:spLocks noGrp="1"/>
          </p:cNvSpPr>
          <p:nvPr>
            <p:ph type="pic" sz="quarter" idx="13"/>
          </p:nvPr>
        </p:nvSpPr>
        <p:spPr>
          <a:xfrm>
            <a:off x="8519160" y="746760"/>
            <a:ext cx="2300382" cy="4884420"/>
          </a:xfrm>
          <a:custGeom>
            <a:avLst/>
            <a:gdLst>
              <a:gd name="connsiteX0" fmla="*/ 383405 w 2300382"/>
              <a:gd name="connsiteY0" fmla="*/ 0 h 4884420"/>
              <a:gd name="connsiteX1" fmla="*/ 1916977 w 2300382"/>
              <a:gd name="connsiteY1" fmla="*/ 0 h 4884420"/>
              <a:gd name="connsiteX2" fmla="*/ 2300382 w 2300382"/>
              <a:gd name="connsiteY2" fmla="*/ 383405 h 4884420"/>
              <a:gd name="connsiteX3" fmla="*/ 2300382 w 2300382"/>
              <a:gd name="connsiteY3" fmla="*/ 4501015 h 4884420"/>
              <a:gd name="connsiteX4" fmla="*/ 1916977 w 2300382"/>
              <a:gd name="connsiteY4" fmla="*/ 4884420 h 4884420"/>
              <a:gd name="connsiteX5" fmla="*/ 383405 w 2300382"/>
              <a:gd name="connsiteY5" fmla="*/ 4884420 h 4884420"/>
              <a:gd name="connsiteX6" fmla="*/ 0 w 2300382"/>
              <a:gd name="connsiteY6" fmla="*/ 4501015 h 4884420"/>
              <a:gd name="connsiteX7" fmla="*/ 0 w 2300382"/>
              <a:gd name="connsiteY7" fmla="*/ 383405 h 4884420"/>
              <a:gd name="connsiteX8" fmla="*/ 383405 w 2300382"/>
              <a:gd name="connsiteY8" fmla="*/ 0 h 488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0382" h="4884420">
                <a:moveTo>
                  <a:pt x="383405" y="0"/>
                </a:moveTo>
                <a:lnTo>
                  <a:pt x="1916977" y="0"/>
                </a:lnTo>
                <a:cubicBezTo>
                  <a:pt x="2128726" y="0"/>
                  <a:pt x="2300382" y="171656"/>
                  <a:pt x="2300382" y="383405"/>
                </a:cubicBezTo>
                <a:lnTo>
                  <a:pt x="2300382" y="4501015"/>
                </a:lnTo>
                <a:cubicBezTo>
                  <a:pt x="2300382" y="4712764"/>
                  <a:pt x="2128726" y="4884420"/>
                  <a:pt x="1916977" y="4884420"/>
                </a:cubicBezTo>
                <a:lnTo>
                  <a:pt x="383405" y="4884420"/>
                </a:lnTo>
                <a:cubicBezTo>
                  <a:pt x="171656" y="4884420"/>
                  <a:pt x="0" y="4712764"/>
                  <a:pt x="0" y="4501015"/>
                </a:cubicBezTo>
                <a:lnTo>
                  <a:pt x="0" y="383405"/>
                </a:lnTo>
                <a:cubicBezTo>
                  <a:pt x="0" y="171656"/>
                  <a:pt x="171656" y="0"/>
                  <a:pt x="383405" y="0"/>
                </a:cubicBezTo>
                <a:close/>
              </a:path>
            </a:pathLst>
          </a:custGeom>
          <a:solidFill>
            <a:schemeClr val="bg2"/>
          </a:solidFill>
        </p:spPr>
        <p:txBody>
          <a:bodyPr wrap="square" anchor="ctr">
            <a:noAutofit/>
          </a:bodyPr>
          <a:lstStyle>
            <a:lvl1pPr algn="ctr">
              <a:defRPr/>
            </a:lvl1p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269353"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CD1A5FE5-E605-42DB-9941-8DB20995203F}"/>
              </a:ext>
            </a:extLst>
          </p:cNvPr>
          <p:cNvSpPr>
            <a:spLocks noGrp="1"/>
          </p:cNvSpPr>
          <p:nvPr>
            <p:ph type="title" hasCustomPrompt="1"/>
          </p:nvPr>
        </p:nvSpPr>
        <p:spPr>
          <a:xfrm>
            <a:off x="652463" y="346076"/>
            <a:ext cx="5269353"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6B41EB45-2E5B-497C-9F05-D88790F7644A}"/>
              </a:ext>
            </a:extLst>
          </p:cNvPr>
          <p:cNvSpPr>
            <a:spLocks noGrp="1"/>
          </p:cNvSpPr>
          <p:nvPr>
            <p:ph type="body" sz="quarter" idx="22" hasCustomPrompt="1"/>
          </p:nvPr>
        </p:nvSpPr>
        <p:spPr>
          <a:xfrm>
            <a:off x="652463" y="914400"/>
            <a:ext cx="5269353"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8078905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52463" y="346075"/>
            <a:ext cx="4725988" cy="568325"/>
          </a:xfrm>
        </p:spPr>
        <p:txBody>
          <a:bodyPr/>
          <a:lstStyle/>
          <a:p>
            <a:r>
              <a:rPr lang="en-US" dirty="0"/>
              <a:t>Your Slide’s Title Goes Over Here</a:t>
            </a:r>
          </a:p>
        </p:txBody>
      </p:sp>
      <p:sp>
        <p:nvSpPr>
          <p:cNvPr id="8" name="Text Placeholder 4">
            <a:extLst>
              <a:ext uri="{FF2B5EF4-FFF2-40B4-BE49-F238E27FC236}">
                <a16:creationId xmlns:a16="http://schemas.microsoft.com/office/drawing/2014/main" id="{74456497-3611-4399-97C0-82170F436F80}"/>
              </a:ext>
            </a:extLst>
          </p:cNvPr>
          <p:cNvSpPr>
            <a:spLocks noGrp="1"/>
          </p:cNvSpPr>
          <p:nvPr>
            <p:ph type="body" sz="quarter" idx="16" hasCustomPrompt="1"/>
          </p:nvPr>
        </p:nvSpPr>
        <p:spPr>
          <a:xfrm>
            <a:off x="652462" y="914400"/>
            <a:ext cx="472598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4205278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itle 2">
            <a:extLst>
              <a:ext uri="{FF2B5EF4-FFF2-40B4-BE49-F238E27FC236}">
                <a16:creationId xmlns:a16="http://schemas.microsoft.com/office/drawing/2014/main" id="{8841D4FC-A8F8-4FA8-8551-193387B6FD5F}"/>
              </a:ext>
            </a:extLst>
          </p:cNvPr>
          <p:cNvSpPr>
            <a:spLocks noGrp="1"/>
          </p:cNvSpPr>
          <p:nvPr>
            <p:ph type="title" hasCustomPrompt="1"/>
          </p:nvPr>
        </p:nvSpPr>
        <p:spPr>
          <a:xfrm>
            <a:off x="647700" y="1143472"/>
            <a:ext cx="4020852" cy="1642086"/>
          </a:xfrm>
        </p:spPr>
        <p:txBody>
          <a:bodyPr/>
          <a:lstStyle/>
          <a:p>
            <a:r>
              <a:rPr lang="en-US" dirty="0"/>
              <a:t>Your Slide’s Title Goes Over Here</a:t>
            </a:r>
          </a:p>
        </p:txBody>
      </p:sp>
      <p:sp>
        <p:nvSpPr>
          <p:cNvPr id="9" name="Rectangle 8">
            <a:extLst>
              <a:ext uri="{FF2B5EF4-FFF2-40B4-BE49-F238E27FC236}">
                <a16:creationId xmlns:a16="http://schemas.microsoft.com/office/drawing/2014/main" id="{8AABFF73-4807-4FAD-8211-9F4CF4628CC3}"/>
              </a:ext>
            </a:extLst>
          </p:cNvPr>
          <p:cNvSpPr/>
          <p:nvPr userDrawn="1"/>
        </p:nvSpPr>
        <p:spPr>
          <a:xfrm>
            <a:off x="6096000" y="0"/>
            <a:ext cx="6096000" cy="64121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3F2C92C-4BF7-4364-BFE4-D3A3463B7E8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793954" y="4077929"/>
            <a:ext cx="6889954" cy="2328551"/>
          </a:xfrm>
          <a:prstGeom prst="rect">
            <a:avLst/>
          </a:prstGeom>
        </p:spPr>
      </p:pic>
      <p:pic>
        <p:nvPicPr>
          <p:cNvPr id="11" name="Graphic 10">
            <a:extLst>
              <a:ext uri="{FF2B5EF4-FFF2-40B4-BE49-F238E27FC236}">
                <a16:creationId xmlns:a16="http://schemas.microsoft.com/office/drawing/2014/main" id="{1481371F-2397-455B-A7B7-3FCB2CF30FD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4104" t="21612" r="41653" b="27240"/>
          <a:stretch/>
        </p:blipFill>
        <p:spPr>
          <a:xfrm>
            <a:off x="8901841" y="0"/>
            <a:ext cx="3290159" cy="5191265"/>
          </a:xfrm>
          <a:prstGeom prst="rect">
            <a:avLst/>
          </a:prstGeom>
        </p:spPr>
      </p:pic>
      <p:sp>
        <p:nvSpPr>
          <p:cNvPr id="14" name="Text Placeholder 4">
            <a:extLst>
              <a:ext uri="{FF2B5EF4-FFF2-40B4-BE49-F238E27FC236}">
                <a16:creationId xmlns:a16="http://schemas.microsoft.com/office/drawing/2014/main" id="{C398A03C-F303-49E8-A8CC-129FA8BA02C2}"/>
              </a:ext>
            </a:extLst>
          </p:cNvPr>
          <p:cNvSpPr>
            <a:spLocks noGrp="1"/>
          </p:cNvSpPr>
          <p:nvPr>
            <p:ph type="body" sz="quarter" idx="10"/>
          </p:nvPr>
        </p:nvSpPr>
        <p:spPr>
          <a:xfrm>
            <a:off x="647701" y="2867025"/>
            <a:ext cx="4020852" cy="19145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5911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w/ Graphic">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8" name="Graphic 7">
            <a:extLst>
              <a:ext uri="{FF2B5EF4-FFF2-40B4-BE49-F238E27FC236}">
                <a16:creationId xmlns:a16="http://schemas.microsoft.com/office/drawing/2014/main" id="{3EDA69EA-C13A-4190-8214-7C5F77F3E3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
        <p:nvSpPr>
          <p:cNvPr id="9" name="Title 2">
            <a:extLst>
              <a:ext uri="{FF2B5EF4-FFF2-40B4-BE49-F238E27FC236}">
                <a16:creationId xmlns:a16="http://schemas.microsoft.com/office/drawing/2014/main" id="{2419D6B3-80B7-4F6E-B9C9-81A7A4E324CE}"/>
              </a:ext>
            </a:extLst>
          </p:cNvPr>
          <p:cNvSpPr>
            <a:spLocks noGrp="1"/>
          </p:cNvSpPr>
          <p:nvPr>
            <p:ph type="title" hasCustomPrompt="1"/>
          </p:nvPr>
        </p:nvSpPr>
        <p:spPr>
          <a:xfrm>
            <a:off x="652462" y="346076"/>
            <a:ext cx="10891838" cy="568324"/>
          </a:xfrm>
        </p:spPr>
        <p:txBody>
          <a:bodyPr/>
          <a:lstStyle/>
          <a:p>
            <a:r>
              <a:rPr lang="en-US" dirty="0"/>
              <a:t>Your Slide’s Title Goes Over Here</a:t>
            </a:r>
          </a:p>
        </p:txBody>
      </p:sp>
      <p:sp>
        <p:nvSpPr>
          <p:cNvPr id="10" name="Text Placeholder 4">
            <a:extLst>
              <a:ext uri="{FF2B5EF4-FFF2-40B4-BE49-F238E27FC236}">
                <a16:creationId xmlns:a16="http://schemas.microsoft.com/office/drawing/2014/main" id="{32EFC698-DF2C-4FAE-B0BA-72B15E3F6242}"/>
              </a:ext>
            </a:extLst>
          </p:cNvPr>
          <p:cNvSpPr>
            <a:spLocks noGrp="1"/>
          </p:cNvSpPr>
          <p:nvPr>
            <p:ph type="body" sz="quarter" idx="16" hasCustomPrompt="1"/>
          </p:nvPr>
        </p:nvSpPr>
        <p:spPr>
          <a:xfrm>
            <a:off x="652462" y="914400"/>
            <a:ext cx="10887076" cy="647700"/>
          </a:xfrm>
        </p:spPr>
        <p:txBody>
          <a:bodyPr anchor="t">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26248717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8F9E-7CB5-45E7-9057-22AEACB54199}"/>
              </a:ext>
            </a:extLst>
          </p:cNvPr>
          <p:cNvSpPr>
            <a:spLocks noGrp="1"/>
          </p:cNvSpPr>
          <p:nvPr>
            <p:ph type="title" hasCustomPrompt="1"/>
          </p:nvPr>
        </p:nvSpPr>
        <p:spPr>
          <a:xfrm>
            <a:off x="647700" y="365125"/>
            <a:ext cx="4969329" cy="5578475"/>
          </a:xfrm>
        </p:spPr>
        <p:txBody>
          <a:bodyPr/>
          <a:lstStyle/>
          <a:p>
            <a:r>
              <a:rPr lang="en-US" dirty="0"/>
              <a:t>Your Slide’s Title Goes Over Here</a:t>
            </a:r>
          </a:p>
        </p:txBody>
      </p:sp>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4" name="Picture Placeholder 3">
            <a:extLst>
              <a:ext uri="{FF2B5EF4-FFF2-40B4-BE49-F238E27FC236}">
                <a16:creationId xmlns:a16="http://schemas.microsoft.com/office/drawing/2014/main" id="{60B18C2E-AB19-4647-82ED-A7AB5059DE46}"/>
              </a:ext>
            </a:extLst>
          </p:cNvPr>
          <p:cNvSpPr>
            <a:spLocks noGrp="1"/>
          </p:cNvSpPr>
          <p:nvPr>
            <p:ph type="pic" sz="quarter" idx="10"/>
          </p:nvPr>
        </p:nvSpPr>
        <p:spPr>
          <a:xfrm>
            <a:off x="6111875" y="0"/>
            <a:ext cx="6080125" cy="6407150"/>
          </a:xfrm>
          <a:solidFill>
            <a:schemeClr val="bg2"/>
          </a:solidFill>
        </p:spPr>
        <p:txBody>
          <a:bodyPr/>
          <a:lstStyle/>
          <a:p>
            <a:endParaRPr lang="en-US"/>
          </a:p>
        </p:txBody>
      </p:sp>
    </p:spTree>
    <p:extLst>
      <p:ext uri="{BB962C8B-B14F-4D97-AF65-F5344CB8AC3E}">
        <p14:creationId xmlns:p14="http://schemas.microsoft.com/office/powerpoint/2010/main" val="863756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Brand Bar - Right">
    <p:spTree>
      <p:nvGrpSpPr>
        <p:cNvPr id="1" name=""/>
        <p:cNvGrpSpPr/>
        <p:nvPr/>
      </p:nvGrpSpPr>
      <p:grpSpPr>
        <a:xfrm>
          <a:off x="0" y="0"/>
          <a:ext cx="0" cy="0"/>
          <a:chOff x="0" y="0"/>
          <a:chExt cx="0" cy="0"/>
        </a:xfrm>
      </p:grpSpPr>
      <p:pic>
        <p:nvPicPr>
          <p:cNvPr id="12" name="Picture 11" descr="A picture containing outdoor, night sky&#10;&#10;Description automatically generated">
            <a:extLst>
              <a:ext uri="{FF2B5EF4-FFF2-40B4-BE49-F238E27FC236}">
                <a16:creationId xmlns:a16="http://schemas.microsoft.com/office/drawing/2014/main" id="{BAEEF684-0D10-4BBF-87BD-ECEF705EDD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20454" r="21098" b="986"/>
          <a:stretch/>
        </p:blipFill>
        <p:spPr>
          <a:xfrm rot="16200000">
            <a:off x="7030858" y="1245532"/>
            <a:ext cx="6406676" cy="3915608"/>
          </a:xfrm>
          <a:prstGeom prst="rect">
            <a:avLst/>
          </a:prstGeom>
          <a:ln>
            <a:noFill/>
          </a:ln>
        </p:spPr>
      </p:pic>
      <p:sp>
        <p:nvSpPr>
          <p:cNvPr id="6" name="Footer Placeholder 4">
            <a:extLst>
              <a:ext uri="{FF2B5EF4-FFF2-40B4-BE49-F238E27FC236}">
                <a16:creationId xmlns:a16="http://schemas.microsoft.com/office/drawing/2014/main" id="{53FDC076-837C-4042-9E37-A6AC77A2DA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7" name="Slide Number Placeholder 5">
            <a:extLst>
              <a:ext uri="{FF2B5EF4-FFF2-40B4-BE49-F238E27FC236}">
                <a16:creationId xmlns:a16="http://schemas.microsoft.com/office/drawing/2014/main" id="{FE53645C-5903-4266-A44E-8B2C581C1BC4}"/>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1" name="Graphic 10">
            <a:extLst>
              <a:ext uri="{FF2B5EF4-FFF2-40B4-BE49-F238E27FC236}">
                <a16:creationId xmlns:a16="http://schemas.microsoft.com/office/drawing/2014/main" id="{D3FC4CEE-7E9F-4DC5-A17F-42C2E1E638C0}"/>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37581" t="25341" r="30141" b="35938"/>
          <a:stretch/>
        </p:blipFill>
        <p:spPr>
          <a:xfrm>
            <a:off x="8276392" y="0"/>
            <a:ext cx="3915608" cy="4961744"/>
          </a:xfrm>
          <a:prstGeom prst="rect">
            <a:avLst/>
          </a:prstGeom>
        </p:spPr>
      </p:pic>
      <p:sp>
        <p:nvSpPr>
          <p:cNvPr id="14" name="Title 1">
            <a:extLst>
              <a:ext uri="{FF2B5EF4-FFF2-40B4-BE49-F238E27FC236}">
                <a16:creationId xmlns:a16="http://schemas.microsoft.com/office/drawing/2014/main" id="{BA32843F-401A-4A55-AEE1-4D4557B63DCE}"/>
              </a:ext>
            </a:extLst>
          </p:cNvPr>
          <p:cNvSpPr>
            <a:spLocks noGrp="1"/>
          </p:cNvSpPr>
          <p:nvPr>
            <p:ph type="title" hasCustomPrompt="1"/>
          </p:nvPr>
        </p:nvSpPr>
        <p:spPr>
          <a:xfrm>
            <a:off x="652463" y="346076"/>
            <a:ext cx="6582301"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F4FAA6B1-7B25-4D4E-8508-98EEEA1578B5}"/>
              </a:ext>
            </a:extLst>
          </p:cNvPr>
          <p:cNvSpPr>
            <a:spLocks noGrp="1"/>
          </p:cNvSpPr>
          <p:nvPr>
            <p:ph type="body" sz="quarter" idx="22" hasCustomPrompt="1"/>
          </p:nvPr>
        </p:nvSpPr>
        <p:spPr>
          <a:xfrm>
            <a:off x="652463" y="914400"/>
            <a:ext cx="6582301" cy="647700"/>
          </a:xfrm>
        </p:spPr>
        <p:txBody>
          <a:bodyPr vert="horz" lIns="91440" tIns="45720" rIns="91440" bIns="45720" rtlCol="0" anchor="t">
            <a:normAutofit/>
          </a:bodyPr>
          <a:lstStyle>
            <a:lvl1pPr>
              <a:defRPr lang="en-US" sz="1800" b="1" dirty="0"/>
            </a:lvl1pPr>
          </a:lstStyle>
          <a:p>
            <a:pPr marL="0" lvl="0" indent="0">
              <a:buNone/>
            </a:pPr>
            <a:r>
              <a:rPr lang="en-US" dirty="0"/>
              <a:t>Your Slide’s Sub-Title Goes Over Here.</a:t>
            </a:r>
          </a:p>
        </p:txBody>
      </p:sp>
    </p:spTree>
    <p:extLst>
      <p:ext uri="{BB962C8B-B14F-4D97-AF65-F5344CB8AC3E}">
        <p14:creationId xmlns:p14="http://schemas.microsoft.com/office/powerpoint/2010/main" val="3046289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Layou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Tree>
    <p:extLst>
      <p:ext uri="{BB962C8B-B14F-4D97-AF65-F5344CB8AC3E}">
        <p14:creationId xmlns:p14="http://schemas.microsoft.com/office/powerpoint/2010/main" val="4289991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Layout w/ Graphic">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87FBEE5-9152-46D1-9C42-2825E033256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D8B151F8-D60A-4C05-9A88-440822FBEE57}"/>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4" name="Graphic 3">
            <a:extLst>
              <a:ext uri="{FF2B5EF4-FFF2-40B4-BE49-F238E27FC236}">
                <a16:creationId xmlns:a16="http://schemas.microsoft.com/office/drawing/2014/main" id="{8FA778D3-8282-48BD-9514-F6D86AF66A2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34720" r="38611" b="28728"/>
          <a:stretch/>
        </p:blipFill>
        <p:spPr>
          <a:xfrm>
            <a:off x="5302047" y="4077929"/>
            <a:ext cx="6889954" cy="2328551"/>
          </a:xfrm>
          <a:prstGeom prst="rect">
            <a:avLst/>
          </a:prstGeom>
        </p:spPr>
      </p:pic>
    </p:spTree>
    <p:extLst>
      <p:ext uri="{BB962C8B-B14F-4D97-AF65-F5344CB8AC3E}">
        <p14:creationId xmlns:p14="http://schemas.microsoft.com/office/powerpoint/2010/main" val="392472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Black">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88EC491-1C24-B94A-9B63-4FBAD642BAE9}"/>
              </a:ext>
            </a:extLst>
          </p:cNvPr>
          <p:cNvSpPr>
            <a:spLocks noGrp="1"/>
          </p:cNvSpPr>
          <p:nvPr>
            <p:ph type="subTitle" idx="1" hasCustomPrompt="1"/>
          </p:nvPr>
        </p:nvSpPr>
        <p:spPr>
          <a:xfrm>
            <a:off x="2611553" y="4137077"/>
            <a:ext cx="6968896" cy="430887"/>
          </a:xfrm>
          <a:prstGeom prst="rect">
            <a:avLst/>
          </a:prstGeom>
        </p:spPr>
        <p:txBody>
          <a:bodyPr wrap="square">
            <a:spAutoFit/>
          </a:bodyPr>
          <a:lstStyle>
            <a:lvl1pPr marL="0" indent="0" algn="ctr">
              <a:lnSpc>
                <a:spcPct val="100000"/>
              </a:lnSpc>
              <a:buNone/>
              <a:defRPr sz="2200" cap="all" spc="440" baseline="0">
                <a:solidFill>
                  <a:schemeClr val="tx1"/>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5" name="Text Placeholder 4">
            <a:extLst>
              <a:ext uri="{FF2B5EF4-FFF2-40B4-BE49-F238E27FC236}">
                <a16:creationId xmlns:a16="http://schemas.microsoft.com/office/drawing/2014/main" id="{8BAEFE32-6500-6148-82F2-4CE1E691ACC1}"/>
              </a:ext>
            </a:extLst>
          </p:cNvPr>
          <p:cNvSpPr>
            <a:spLocks noGrp="1"/>
          </p:cNvSpPr>
          <p:nvPr>
            <p:ph type="body" sz="quarter" idx="10" hasCustomPrompt="1"/>
          </p:nvPr>
        </p:nvSpPr>
        <p:spPr>
          <a:xfrm>
            <a:off x="2611552" y="2460172"/>
            <a:ext cx="6968897" cy="1349602"/>
          </a:xfrm>
          <a:prstGeom prst="rect">
            <a:avLst/>
          </a:prstGeom>
        </p:spPr>
        <p:txBody>
          <a:bodyPr/>
          <a:lstStyle>
            <a:lvl1pPr marL="0" indent="0" algn="ctr">
              <a:lnSpc>
                <a:spcPct val="120000"/>
              </a:lnSpc>
              <a:buNone/>
              <a:defRPr sz="2200" b="0" i="0" spc="0" baseline="0">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a:t>
            </a:r>
            <a:br>
              <a:rPr lang="en-US"/>
            </a:b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br>
              <a:rPr lang="en-US"/>
            </a:br>
            <a:r>
              <a:rPr lang="en-US" err="1"/>
              <a:t>incididunt</a:t>
            </a:r>
            <a:r>
              <a:rPr lang="en-US"/>
              <a:t> </a:t>
            </a:r>
            <a:r>
              <a:rPr lang="en-US" err="1"/>
              <a:t>ut</a:t>
            </a:r>
            <a:r>
              <a:rPr lang="en-US"/>
              <a:t> </a:t>
            </a:r>
            <a:r>
              <a:rPr lang="en-US" err="1"/>
              <a:t>labore</a:t>
            </a:r>
            <a:r>
              <a:rPr lang="en-US"/>
              <a:t> et dolore magna </a:t>
            </a:r>
            <a:r>
              <a:rPr lang="en-US" err="1"/>
              <a:t>aliqua</a:t>
            </a:r>
            <a:r>
              <a:rPr lang="en-US"/>
              <a:t>.” 22pt</a:t>
            </a:r>
          </a:p>
        </p:txBody>
      </p:sp>
      <p:grpSp>
        <p:nvGrpSpPr>
          <p:cNvPr id="6" name="Group 5">
            <a:extLst>
              <a:ext uri="{FF2B5EF4-FFF2-40B4-BE49-F238E27FC236}">
                <a16:creationId xmlns:a16="http://schemas.microsoft.com/office/drawing/2014/main" id="{C1B6FB3F-86B0-F24A-938A-BA5676A17EBB}"/>
              </a:ext>
            </a:extLst>
          </p:cNvPr>
          <p:cNvGrpSpPr/>
          <p:nvPr userDrawn="1"/>
        </p:nvGrpSpPr>
        <p:grpSpPr>
          <a:xfrm rot="5400000">
            <a:off x="10128268" y="2370357"/>
            <a:ext cx="6748141" cy="2227148"/>
            <a:chOff x="8206313" y="6182284"/>
            <a:chExt cx="12824005" cy="4231313"/>
          </a:xfrm>
        </p:grpSpPr>
        <p:pic>
          <p:nvPicPr>
            <p:cNvPr id="7" name="Image" descr="Image">
              <a:extLst>
                <a:ext uri="{FF2B5EF4-FFF2-40B4-BE49-F238E27FC236}">
                  <a16:creationId xmlns:a16="http://schemas.microsoft.com/office/drawing/2014/main" id="{283D4BED-A46C-904E-83B9-B9B92D512F77}"/>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8" name="R134 G97 B197…">
              <a:extLst>
                <a:ext uri="{FF2B5EF4-FFF2-40B4-BE49-F238E27FC236}">
                  <a16:creationId xmlns:a16="http://schemas.microsoft.com/office/drawing/2014/main" id="{AA8BD064-D5DF-1843-A453-FD6F500426EE}"/>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0" name="R59 G46 B88…">
              <a:extLst>
                <a:ext uri="{FF2B5EF4-FFF2-40B4-BE49-F238E27FC236}">
                  <a16:creationId xmlns:a16="http://schemas.microsoft.com/office/drawing/2014/main" id="{EA6A3093-C04F-2E47-9455-811BD8DDCF06}"/>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1" name="R213 G157 B255…">
              <a:extLst>
                <a:ext uri="{FF2B5EF4-FFF2-40B4-BE49-F238E27FC236}">
                  <a16:creationId xmlns:a16="http://schemas.microsoft.com/office/drawing/2014/main" id="{D0603156-7C79-0B4C-8409-6A14E8974898}"/>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2" name="R161 G133 B210…">
              <a:extLst>
                <a:ext uri="{FF2B5EF4-FFF2-40B4-BE49-F238E27FC236}">
                  <a16:creationId xmlns:a16="http://schemas.microsoft.com/office/drawing/2014/main" id="{287424CE-4273-9340-86EE-3370A10C95EF}"/>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3" name="R0 G120 B212…">
              <a:extLst>
                <a:ext uri="{FF2B5EF4-FFF2-40B4-BE49-F238E27FC236}">
                  <a16:creationId xmlns:a16="http://schemas.microsoft.com/office/drawing/2014/main" id="{437B39D9-C292-2449-908D-C180CDFDEBEE}"/>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4" name="R36 G58 B94…">
              <a:extLst>
                <a:ext uri="{FF2B5EF4-FFF2-40B4-BE49-F238E27FC236}">
                  <a16:creationId xmlns:a16="http://schemas.microsoft.com/office/drawing/2014/main" id="{B872BDC9-2C39-994A-840E-90F111A9AACD}"/>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5" name="R80 G230 B255…">
              <a:extLst>
                <a:ext uri="{FF2B5EF4-FFF2-40B4-BE49-F238E27FC236}">
                  <a16:creationId xmlns:a16="http://schemas.microsoft.com/office/drawing/2014/main" id="{84EF78B7-B61B-C34D-B710-FA636CCC17C3}"/>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6" name="R40 G167 B233…">
              <a:extLst>
                <a:ext uri="{FF2B5EF4-FFF2-40B4-BE49-F238E27FC236}">
                  <a16:creationId xmlns:a16="http://schemas.microsoft.com/office/drawing/2014/main" id="{50FAA26B-811E-2246-9CE3-6C7E763C0A66}"/>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17" name="R0 G133 B117   Hex #008575   C100 M15 Y60 K0   PMS 3285 C">
              <a:extLst>
                <a:ext uri="{FF2B5EF4-FFF2-40B4-BE49-F238E27FC236}">
                  <a16:creationId xmlns:a16="http://schemas.microsoft.com/office/drawing/2014/main" id="{12513E89-44C0-5040-AC07-96B414F9B275}"/>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18" name="R39 G75 B71   Hex #274b47…">
              <a:extLst>
                <a:ext uri="{FF2B5EF4-FFF2-40B4-BE49-F238E27FC236}">
                  <a16:creationId xmlns:a16="http://schemas.microsoft.com/office/drawing/2014/main" id="{ECECA43E-F361-E947-B9A6-8D0C6D47D77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19" name="R48 G229 B208…">
              <a:extLst>
                <a:ext uri="{FF2B5EF4-FFF2-40B4-BE49-F238E27FC236}">
                  <a16:creationId xmlns:a16="http://schemas.microsoft.com/office/drawing/2014/main" id="{727421A1-E37E-F14E-80BB-0D5C402D7600}"/>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0" name="R40 G194 B209…">
              <a:extLst>
                <a:ext uri="{FF2B5EF4-FFF2-40B4-BE49-F238E27FC236}">
                  <a16:creationId xmlns:a16="http://schemas.microsoft.com/office/drawing/2014/main" id="{37EE231A-51CE-024E-9CB4-CC8FA2217DD9}"/>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1" name="R16 G124 B16  Hex #107c10  C75 M0 Y100 K0   PMS 362 C">
              <a:extLst>
                <a:ext uri="{FF2B5EF4-FFF2-40B4-BE49-F238E27FC236}">
                  <a16:creationId xmlns:a16="http://schemas.microsoft.com/office/drawing/2014/main" id="{8314D691-744E-6A46-BEEC-11B5BB520BEB}"/>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2" name="R5 G75 B22   Hex #054b16…">
              <a:extLst>
                <a:ext uri="{FF2B5EF4-FFF2-40B4-BE49-F238E27FC236}">
                  <a16:creationId xmlns:a16="http://schemas.microsoft.com/office/drawing/2014/main" id="{3FB4E0BF-EDC8-534C-B6B6-C6101C26E669}"/>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3" name="R155 G240 B11…">
              <a:extLst>
                <a:ext uri="{FF2B5EF4-FFF2-40B4-BE49-F238E27FC236}">
                  <a16:creationId xmlns:a16="http://schemas.microsoft.com/office/drawing/2014/main" id="{C5630AE6-156F-E347-8BD6-948BA75E6474}"/>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4" name="R127 G186 B0…">
              <a:extLst>
                <a:ext uri="{FF2B5EF4-FFF2-40B4-BE49-F238E27FC236}">
                  <a16:creationId xmlns:a16="http://schemas.microsoft.com/office/drawing/2014/main" id="{255A1E7E-AF91-3045-A4AE-F9858A257672}"/>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5" name="R216 G59 B1…">
              <a:extLst>
                <a:ext uri="{FF2B5EF4-FFF2-40B4-BE49-F238E27FC236}">
                  <a16:creationId xmlns:a16="http://schemas.microsoft.com/office/drawing/2014/main" id="{53906A8F-930C-AB4C-A2E4-72FA1727FF32}"/>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6" name="R107 G41 B41…">
              <a:extLst>
                <a:ext uri="{FF2B5EF4-FFF2-40B4-BE49-F238E27FC236}">
                  <a16:creationId xmlns:a16="http://schemas.microsoft.com/office/drawing/2014/main" id="{9D3A9914-F684-3647-846B-A560A548A3BB}"/>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27" name="R255 G147 B73…">
              <a:extLst>
                <a:ext uri="{FF2B5EF4-FFF2-40B4-BE49-F238E27FC236}">
                  <a16:creationId xmlns:a16="http://schemas.microsoft.com/office/drawing/2014/main" id="{D3699238-9EA3-0742-A247-AA0905E926E1}"/>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28" name="R241 G101 B34…">
              <a:extLst>
                <a:ext uri="{FF2B5EF4-FFF2-40B4-BE49-F238E27FC236}">
                  <a16:creationId xmlns:a16="http://schemas.microsoft.com/office/drawing/2014/main" id="{2FA3FB3D-3CE9-0F49-AE9C-B7B03F8580AC}"/>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29" name="R255 G185 B0…">
              <a:extLst>
                <a:ext uri="{FF2B5EF4-FFF2-40B4-BE49-F238E27FC236}">
                  <a16:creationId xmlns:a16="http://schemas.microsoft.com/office/drawing/2014/main" id="{EB556B2B-8EF2-D94C-9B22-63EB5C57180E}"/>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0" name="R106 G75 B22…">
              <a:extLst>
                <a:ext uri="{FF2B5EF4-FFF2-40B4-BE49-F238E27FC236}">
                  <a16:creationId xmlns:a16="http://schemas.microsoft.com/office/drawing/2014/main" id="{7C5425CE-E4CC-AE46-A6A4-AC9D48322CEE}"/>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1" name="R254 G240 B0…">
              <a:extLst>
                <a:ext uri="{FF2B5EF4-FFF2-40B4-BE49-F238E27FC236}">
                  <a16:creationId xmlns:a16="http://schemas.microsoft.com/office/drawing/2014/main" id="{A761C67C-3535-4446-84F6-97297739F793}"/>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2" name="R254 G212 B0…">
              <a:extLst>
                <a:ext uri="{FF2B5EF4-FFF2-40B4-BE49-F238E27FC236}">
                  <a16:creationId xmlns:a16="http://schemas.microsoft.com/office/drawing/2014/main" id="{32CBD316-139C-D445-A34D-8B0C8F310CA6}"/>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3" name="Image" descr="Image">
              <a:extLst>
                <a:ext uri="{FF2B5EF4-FFF2-40B4-BE49-F238E27FC236}">
                  <a16:creationId xmlns:a16="http://schemas.microsoft.com/office/drawing/2014/main" id="{2273861A-65C8-AE4D-B420-3D441ECB9937}"/>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4" name="R242 G242 B242…">
              <a:extLst>
                <a:ext uri="{FF2B5EF4-FFF2-40B4-BE49-F238E27FC236}">
                  <a16:creationId xmlns:a16="http://schemas.microsoft.com/office/drawing/2014/main" id="{0A99623C-0664-AD42-8EE0-4B9975A379AB}"/>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5" name="R230 G230 B230…">
              <a:extLst>
                <a:ext uri="{FF2B5EF4-FFF2-40B4-BE49-F238E27FC236}">
                  <a16:creationId xmlns:a16="http://schemas.microsoft.com/office/drawing/2014/main" id="{1850ECE4-E22D-7B4B-9987-9A4D957F1D37}"/>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6" name="R210 G210 B210…">
              <a:extLst>
                <a:ext uri="{FF2B5EF4-FFF2-40B4-BE49-F238E27FC236}">
                  <a16:creationId xmlns:a16="http://schemas.microsoft.com/office/drawing/2014/main" id="{3650D9DE-5F16-8F4C-A39D-D99E083E2B9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37" name="R115 G115 B115…">
              <a:extLst>
                <a:ext uri="{FF2B5EF4-FFF2-40B4-BE49-F238E27FC236}">
                  <a16:creationId xmlns:a16="http://schemas.microsoft.com/office/drawing/2014/main" id="{3F4AD3A5-1D60-5946-969A-95BD8F45CC6F}"/>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38" name="R80 G80 B80…">
              <a:extLst>
                <a:ext uri="{FF2B5EF4-FFF2-40B4-BE49-F238E27FC236}">
                  <a16:creationId xmlns:a16="http://schemas.microsoft.com/office/drawing/2014/main" id="{E3CC6CD8-98EE-0842-BE06-00097DF0B4E5}"/>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39" name="R47 G47 B47…">
              <a:extLst>
                <a:ext uri="{FF2B5EF4-FFF2-40B4-BE49-F238E27FC236}">
                  <a16:creationId xmlns:a16="http://schemas.microsoft.com/office/drawing/2014/main" id="{433EC8C7-81B8-774B-9430-DBF85FC0F68D}"/>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0" name="R0 G0 B0…">
              <a:extLst>
                <a:ext uri="{FF2B5EF4-FFF2-40B4-BE49-F238E27FC236}">
                  <a16:creationId xmlns:a16="http://schemas.microsoft.com/office/drawing/2014/main" id="{61AD9472-9E98-2840-850E-217E1959E4DE}"/>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1" name="Primary">
              <a:extLst>
                <a:ext uri="{FF2B5EF4-FFF2-40B4-BE49-F238E27FC236}">
                  <a16:creationId xmlns:a16="http://schemas.microsoft.com/office/drawing/2014/main" id="{3F5C37D3-012C-6A4E-935C-8B7B1AEF0507}"/>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2" name="Secondary">
              <a:extLst>
                <a:ext uri="{FF2B5EF4-FFF2-40B4-BE49-F238E27FC236}">
                  <a16:creationId xmlns:a16="http://schemas.microsoft.com/office/drawing/2014/main" id="{D3002086-8480-1E44-9E16-9EE0F4861015}"/>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3" name="Primary">
              <a:extLst>
                <a:ext uri="{FF2B5EF4-FFF2-40B4-BE49-F238E27FC236}">
                  <a16:creationId xmlns:a16="http://schemas.microsoft.com/office/drawing/2014/main" id="{AC8DCEF6-B773-C749-8C01-07E040291577}"/>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4" name="Secondary">
              <a:extLst>
                <a:ext uri="{FF2B5EF4-FFF2-40B4-BE49-F238E27FC236}">
                  <a16:creationId xmlns:a16="http://schemas.microsoft.com/office/drawing/2014/main" id="{A2D9EB29-1D3C-7C42-950D-320446EBD717}"/>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425075162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4048121" y="2019300"/>
            <a:ext cx="756429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Agenda</a:t>
            </a:r>
          </a:p>
        </p:txBody>
      </p:sp>
      <p:sp>
        <p:nvSpPr>
          <p:cNvPr id="50" name="Text Placeholder 6">
            <a:extLst>
              <a:ext uri="{FF2B5EF4-FFF2-40B4-BE49-F238E27FC236}">
                <a16:creationId xmlns:a16="http://schemas.microsoft.com/office/drawing/2014/main" id="{C6A1F9B0-9726-2C40-B822-434EDCAA2047}"/>
              </a:ext>
            </a:extLst>
          </p:cNvPr>
          <p:cNvSpPr>
            <a:spLocks noGrp="1"/>
          </p:cNvSpPr>
          <p:nvPr>
            <p:ph type="body" sz="quarter" idx="11" hasCustomPrompt="1"/>
          </p:nvPr>
        </p:nvSpPr>
        <p:spPr>
          <a:xfrm>
            <a:off x="594852" y="2019300"/>
            <a:ext cx="2832901"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000" b="1" spc="0" baseline="0">
                <a:solidFill>
                  <a:srgbClr val="2F2F2F"/>
                </a:solidFill>
                <a:latin typeface="Segoe UI" panose="020B0502040204020203" pitchFamily="34" charset="0"/>
                <a:cs typeface="Segoe UI" panose="020B0502040204020203" pitchFamily="34" charset="0"/>
              </a:defRPr>
            </a:lvl1pPr>
          </a:lstStyle>
          <a:p>
            <a:pPr lvl="0"/>
            <a:r>
              <a:rPr lang="en-US"/>
              <a:t>Agenda item 1</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2</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3</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a:t>Agenda item 4</a:t>
            </a:r>
          </a:p>
          <a:p>
            <a:pPr lvl="0"/>
            <a:endParaRPr lang="en-US"/>
          </a:p>
        </p:txBody>
      </p:sp>
      <p:cxnSp>
        <p:nvCxnSpPr>
          <p:cNvPr id="3" name="Straight Connector 2">
            <a:extLst>
              <a:ext uri="{FF2B5EF4-FFF2-40B4-BE49-F238E27FC236}">
                <a16:creationId xmlns:a16="http://schemas.microsoft.com/office/drawing/2014/main" id="{77219F2E-E5C2-F54D-867F-9DA413FD9B1D}"/>
              </a:ext>
            </a:extLst>
          </p:cNvPr>
          <p:cNvCxnSpPr/>
          <p:nvPr userDrawn="1"/>
        </p:nvCxnSpPr>
        <p:spPr>
          <a:xfrm>
            <a:off x="588416" y="1391478"/>
            <a:ext cx="11023996" cy="0"/>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18841001"/>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ransition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673E9E-2DD5-446F-8A51-F8B9C75B514B}"/>
              </a:ext>
            </a:extLst>
          </p:cNvPr>
          <p:cNvSpPr/>
          <p:nvPr userDrawn="1"/>
        </p:nvSpPr>
        <p:spPr>
          <a:xfrm>
            <a:off x="0" y="4069976"/>
            <a:ext cx="12192000" cy="27880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723E3F-4C8D-4F48-8F99-5C8D909DB035}"/>
              </a:ext>
            </a:extLst>
          </p:cNvPr>
          <p:cNvSpPr/>
          <p:nvPr/>
        </p:nvSpPr>
        <p:spPr>
          <a:xfrm>
            <a:off x="651434" y="0"/>
            <a:ext cx="5450541"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C3AF0BE8-B7E9-4580-AD39-7E0A9438C29F}"/>
              </a:ext>
            </a:extLst>
          </p:cNvPr>
          <p:cNvCxnSpPr>
            <a:cxnSpLocks/>
          </p:cNvCxnSpPr>
          <p:nvPr/>
        </p:nvCxnSpPr>
        <p:spPr>
          <a:xfrm>
            <a:off x="1485153" y="5199529"/>
            <a:ext cx="380402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 Placeholder 79">
            <a:extLst>
              <a:ext uri="{FF2B5EF4-FFF2-40B4-BE49-F238E27FC236}">
                <a16:creationId xmlns:a16="http://schemas.microsoft.com/office/drawing/2014/main" id="{E8A0FB13-98B4-4F52-92E3-48FAD7819F39}"/>
              </a:ext>
            </a:extLst>
          </p:cNvPr>
          <p:cNvSpPr>
            <a:spLocks noGrp="1"/>
          </p:cNvSpPr>
          <p:nvPr>
            <p:ph type="body" sz="quarter" idx="10" hasCustomPrompt="1"/>
          </p:nvPr>
        </p:nvSpPr>
        <p:spPr>
          <a:xfrm>
            <a:off x="3280756" y="309563"/>
            <a:ext cx="2377094" cy="2600325"/>
          </a:xfrm>
        </p:spPr>
        <p:txBody>
          <a:bodyPr>
            <a:noAutofit/>
          </a:bodyPr>
          <a:lstStyle>
            <a:lvl1pPr marL="0" indent="0" algn="r">
              <a:lnSpc>
                <a:spcPct val="90000"/>
              </a:lnSpc>
              <a:buNone/>
              <a:defRPr sz="20000">
                <a:solidFill>
                  <a:schemeClr val="tx2"/>
                </a:solidFill>
                <a:latin typeface="+mj-lt"/>
              </a:defRPr>
            </a:lvl1pPr>
          </a:lstStyle>
          <a:p>
            <a:pPr lvl="0"/>
            <a:r>
              <a:rPr lang="en-US" dirty="0"/>
              <a:t>#</a:t>
            </a:r>
          </a:p>
        </p:txBody>
      </p:sp>
      <p:pic>
        <p:nvPicPr>
          <p:cNvPr id="75" name="Graphic 74">
            <a:extLst>
              <a:ext uri="{FF2B5EF4-FFF2-40B4-BE49-F238E27FC236}">
                <a16:creationId xmlns:a16="http://schemas.microsoft.com/office/drawing/2014/main" id="{CAEFEFA3-9109-497A-BB7D-BC6FA8993BF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094" t="32894" r="35086" b="18903"/>
          <a:stretch/>
        </p:blipFill>
        <p:spPr>
          <a:xfrm flipH="1">
            <a:off x="0" y="0"/>
            <a:ext cx="4059836" cy="5191265"/>
          </a:xfrm>
          <a:prstGeom prst="rect">
            <a:avLst/>
          </a:prstGeom>
        </p:spPr>
      </p:pic>
      <p:sp>
        <p:nvSpPr>
          <p:cNvPr id="2" name="Title 1">
            <a:extLst>
              <a:ext uri="{FF2B5EF4-FFF2-40B4-BE49-F238E27FC236}">
                <a16:creationId xmlns:a16="http://schemas.microsoft.com/office/drawing/2014/main" id="{88450C5A-670C-489B-BA6F-B90AFAA7C80B}"/>
              </a:ext>
            </a:extLst>
          </p:cNvPr>
          <p:cNvSpPr>
            <a:spLocks noGrp="1"/>
          </p:cNvSpPr>
          <p:nvPr>
            <p:ph type="ctrTitle" hasCustomPrompt="1"/>
          </p:nvPr>
        </p:nvSpPr>
        <p:spPr>
          <a:xfrm>
            <a:off x="1387812" y="1476188"/>
            <a:ext cx="3921249" cy="3439389"/>
          </a:xfrm>
        </p:spPr>
        <p:txBody>
          <a:bodyPr anchor="b">
            <a:normAutofit/>
          </a:bodyPr>
          <a:lstStyle>
            <a:lvl1pPr algn="l">
              <a:defRPr sz="4000">
                <a:solidFill>
                  <a:schemeClr val="tx1"/>
                </a:solidFill>
              </a:defRPr>
            </a:lvl1pPr>
          </a:lstStyle>
          <a:p>
            <a:r>
              <a:rPr lang="en-US" dirty="0"/>
              <a:t>Your Transition’s Title Goes Here</a:t>
            </a:r>
          </a:p>
        </p:txBody>
      </p:sp>
      <p:sp>
        <p:nvSpPr>
          <p:cNvPr id="12" name="Subtitle 2">
            <a:extLst>
              <a:ext uri="{FF2B5EF4-FFF2-40B4-BE49-F238E27FC236}">
                <a16:creationId xmlns:a16="http://schemas.microsoft.com/office/drawing/2014/main" id="{22EAD3F4-901E-4BFA-9745-D004B2496AB3}"/>
              </a:ext>
            </a:extLst>
          </p:cNvPr>
          <p:cNvSpPr>
            <a:spLocks noGrp="1"/>
          </p:cNvSpPr>
          <p:nvPr>
            <p:ph type="subTitle" idx="1" hasCustomPrompt="1"/>
          </p:nvPr>
        </p:nvSpPr>
        <p:spPr>
          <a:xfrm>
            <a:off x="1387813" y="5432612"/>
            <a:ext cx="3937874" cy="649590"/>
          </a:xfrm>
        </p:spPr>
        <p:txBody>
          <a:bodyPr>
            <a:normAutofit/>
          </a:bodyPr>
          <a:lstStyle>
            <a:lvl1pPr marL="0" indent="0" algn="l">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Transition’s Sub-Title Goes Over Here</a:t>
            </a:r>
          </a:p>
        </p:txBody>
      </p:sp>
      <p:sp>
        <p:nvSpPr>
          <p:cNvPr id="18" name="Oval 17">
            <a:extLst>
              <a:ext uri="{FF2B5EF4-FFF2-40B4-BE49-F238E27FC236}">
                <a16:creationId xmlns:a16="http://schemas.microsoft.com/office/drawing/2014/main" id="{48657EE8-182B-4395-AA8F-C6F1FF84BE90}"/>
              </a:ext>
            </a:extLst>
          </p:cNvPr>
          <p:cNvSpPr/>
          <p:nvPr userDrawn="1"/>
        </p:nvSpPr>
        <p:spPr>
          <a:xfrm>
            <a:off x="505508" y="2824163"/>
            <a:ext cx="85725" cy="85725"/>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D1453A1-D7E0-4478-8984-3E57F4B967A3}"/>
              </a:ext>
            </a:extLst>
          </p:cNvPr>
          <p:cNvSpPr/>
          <p:nvPr userDrawn="1"/>
        </p:nvSpPr>
        <p:spPr>
          <a:xfrm>
            <a:off x="1844947" y="1913840"/>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22FB3F0-0C42-47BD-AACD-D873AC070264}"/>
              </a:ext>
            </a:extLst>
          </p:cNvPr>
          <p:cNvSpPr/>
          <p:nvPr userDrawn="1"/>
        </p:nvSpPr>
        <p:spPr>
          <a:xfrm>
            <a:off x="2331942" y="723861"/>
            <a:ext cx="77932" cy="77932"/>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7E71397-8468-4CDD-8725-00C82BEE7867}"/>
              </a:ext>
            </a:extLst>
          </p:cNvPr>
          <p:cNvSpPr/>
          <p:nvPr userDrawn="1"/>
        </p:nvSpPr>
        <p:spPr>
          <a:xfrm>
            <a:off x="925785" y="189815"/>
            <a:ext cx="70847" cy="70847"/>
          </a:xfrm>
          <a:prstGeom prst="ellipse">
            <a:avLst/>
          </a:prstGeom>
          <a:solidFill>
            <a:srgbClr val="035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B1150920-FC19-4DED-A60E-C5BC0796BD4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4720" r="38611" b="21640"/>
          <a:stretch/>
        </p:blipFill>
        <p:spPr>
          <a:xfrm>
            <a:off x="5302047" y="4077929"/>
            <a:ext cx="6889954" cy="2780072"/>
          </a:xfrm>
          <a:prstGeom prst="rect">
            <a:avLst/>
          </a:prstGeom>
        </p:spPr>
      </p:pic>
      <p:pic>
        <p:nvPicPr>
          <p:cNvPr id="16" name="Picture 15">
            <a:extLst>
              <a:ext uri="{FF2B5EF4-FFF2-40B4-BE49-F238E27FC236}">
                <a16:creationId xmlns:a16="http://schemas.microsoft.com/office/drawing/2014/main" id="{DF6BCF5D-91DA-47A1-8C56-D93162A2537E}"/>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9484769" y="309563"/>
            <a:ext cx="2111175" cy="411679"/>
          </a:xfrm>
          <a:prstGeom prst="rect">
            <a:avLst/>
          </a:prstGeom>
        </p:spPr>
      </p:pic>
    </p:spTree>
    <p:extLst>
      <p:ext uri="{BB962C8B-B14F-4D97-AF65-F5344CB8AC3E}">
        <p14:creationId xmlns:p14="http://schemas.microsoft.com/office/powerpoint/2010/main" val="1273307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reserve="1">
  <p:cSld name="Blank">
    <p:bg>
      <p:bgPr>
        <a:solidFill>
          <a:srgbClr val="F2F2F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29ABB5-4F33-B04C-AFF0-3805612717CB}"/>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4" name="Group 3">
            <a:extLst>
              <a:ext uri="{FF2B5EF4-FFF2-40B4-BE49-F238E27FC236}">
                <a16:creationId xmlns:a16="http://schemas.microsoft.com/office/drawing/2014/main" id="{A441B92B-640D-1E4D-8223-3E513D16942B}"/>
              </a:ext>
            </a:extLst>
          </p:cNvPr>
          <p:cNvGrpSpPr/>
          <p:nvPr userDrawn="1"/>
        </p:nvGrpSpPr>
        <p:grpSpPr>
          <a:xfrm rot="5400000">
            <a:off x="10128268" y="2370357"/>
            <a:ext cx="6748141" cy="2227148"/>
            <a:chOff x="8206313" y="6182284"/>
            <a:chExt cx="12824005" cy="4231313"/>
          </a:xfrm>
        </p:grpSpPr>
        <p:pic>
          <p:nvPicPr>
            <p:cNvPr id="5" name="Image" descr="Image">
              <a:extLst>
                <a:ext uri="{FF2B5EF4-FFF2-40B4-BE49-F238E27FC236}">
                  <a16:creationId xmlns:a16="http://schemas.microsoft.com/office/drawing/2014/main" id="{E44188F6-9A00-9D4D-BC40-4376F3DD1A85}"/>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6" name="R134 G97 B197…">
              <a:extLst>
                <a:ext uri="{FF2B5EF4-FFF2-40B4-BE49-F238E27FC236}">
                  <a16:creationId xmlns:a16="http://schemas.microsoft.com/office/drawing/2014/main" id="{DFC3007F-3588-9D43-A360-DC86C3FACEAD}"/>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7" name="R59 G46 B88…">
              <a:extLst>
                <a:ext uri="{FF2B5EF4-FFF2-40B4-BE49-F238E27FC236}">
                  <a16:creationId xmlns:a16="http://schemas.microsoft.com/office/drawing/2014/main" id="{5FB5AB3C-2F67-9B4F-ABDF-FD740A2264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8" name="R213 G157 B255…">
              <a:extLst>
                <a:ext uri="{FF2B5EF4-FFF2-40B4-BE49-F238E27FC236}">
                  <a16:creationId xmlns:a16="http://schemas.microsoft.com/office/drawing/2014/main" id="{73F0DA44-B96D-6E45-A170-11844A1361FD}"/>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0" name="R161 G133 B210…">
              <a:extLst>
                <a:ext uri="{FF2B5EF4-FFF2-40B4-BE49-F238E27FC236}">
                  <a16:creationId xmlns:a16="http://schemas.microsoft.com/office/drawing/2014/main" id="{B4026D13-5298-2946-8040-74FCAFFCA199}"/>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1" name="R0 G120 B212…">
              <a:extLst>
                <a:ext uri="{FF2B5EF4-FFF2-40B4-BE49-F238E27FC236}">
                  <a16:creationId xmlns:a16="http://schemas.microsoft.com/office/drawing/2014/main" id="{2FEA6EB9-1860-244B-9897-AA5B6FDB4D31}"/>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2" name="R36 G58 B94…">
              <a:extLst>
                <a:ext uri="{FF2B5EF4-FFF2-40B4-BE49-F238E27FC236}">
                  <a16:creationId xmlns:a16="http://schemas.microsoft.com/office/drawing/2014/main" id="{12BD0209-1457-F249-83CC-7155A757C2A7}"/>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3" name="R80 G230 B255…">
              <a:extLst>
                <a:ext uri="{FF2B5EF4-FFF2-40B4-BE49-F238E27FC236}">
                  <a16:creationId xmlns:a16="http://schemas.microsoft.com/office/drawing/2014/main" id="{9E8407FE-D45E-1F4A-8227-7BE2DB23D6EF}"/>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4" name="R40 G167 B233…">
              <a:extLst>
                <a:ext uri="{FF2B5EF4-FFF2-40B4-BE49-F238E27FC236}">
                  <a16:creationId xmlns:a16="http://schemas.microsoft.com/office/drawing/2014/main" id="{E229A4C4-BE9D-0F47-9E21-5CF3345767AB}"/>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15" name="R0 G133 B117   Hex #008575   C100 M15 Y60 K0   PMS 3285 C">
              <a:extLst>
                <a:ext uri="{FF2B5EF4-FFF2-40B4-BE49-F238E27FC236}">
                  <a16:creationId xmlns:a16="http://schemas.microsoft.com/office/drawing/2014/main" id="{D44177AA-FEE3-6241-A3EE-9414C4CED4C1}"/>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16" name="R39 G75 B71   Hex #274b47…">
              <a:extLst>
                <a:ext uri="{FF2B5EF4-FFF2-40B4-BE49-F238E27FC236}">
                  <a16:creationId xmlns:a16="http://schemas.microsoft.com/office/drawing/2014/main" id="{0B5EE5C3-6A13-0548-8D66-6FD18D9AF523}"/>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17" name="R48 G229 B208…">
              <a:extLst>
                <a:ext uri="{FF2B5EF4-FFF2-40B4-BE49-F238E27FC236}">
                  <a16:creationId xmlns:a16="http://schemas.microsoft.com/office/drawing/2014/main" id="{C6388E27-AB2E-0343-86F1-36B8EAFF3D4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18" name="R40 G194 B209…">
              <a:extLst>
                <a:ext uri="{FF2B5EF4-FFF2-40B4-BE49-F238E27FC236}">
                  <a16:creationId xmlns:a16="http://schemas.microsoft.com/office/drawing/2014/main" id="{F219F6F1-D84F-684E-AB72-030E4A0AC4DF}"/>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19" name="R16 G124 B16  Hex #107c10  C75 M0 Y100 K0   PMS 362 C">
              <a:extLst>
                <a:ext uri="{FF2B5EF4-FFF2-40B4-BE49-F238E27FC236}">
                  <a16:creationId xmlns:a16="http://schemas.microsoft.com/office/drawing/2014/main" id="{BF17FAA6-BDB6-BC4D-912B-90516EE6FEC1}"/>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0" name="R5 G75 B22   Hex #054b16…">
              <a:extLst>
                <a:ext uri="{FF2B5EF4-FFF2-40B4-BE49-F238E27FC236}">
                  <a16:creationId xmlns:a16="http://schemas.microsoft.com/office/drawing/2014/main" id="{0BBE1C91-D002-1644-AD23-4684A805EFE7}"/>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1" name="R155 G240 B11…">
              <a:extLst>
                <a:ext uri="{FF2B5EF4-FFF2-40B4-BE49-F238E27FC236}">
                  <a16:creationId xmlns:a16="http://schemas.microsoft.com/office/drawing/2014/main" id="{8D369F68-8235-3740-A6CB-D38E711462F5}"/>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2" name="R127 G186 B0…">
              <a:extLst>
                <a:ext uri="{FF2B5EF4-FFF2-40B4-BE49-F238E27FC236}">
                  <a16:creationId xmlns:a16="http://schemas.microsoft.com/office/drawing/2014/main" id="{18A141F0-67EC-CE48-8101-E8BA9B6132D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3" name="R216 G59 B1…">
              <a:extLst>
                <a:ext uri="{FF2B5EF4-FFF2-40B4-BE49-F238E27FC236}">
                  <a16:creationId xmlns:a16="http://schemas.microsoft.com/office/drawing/2014/main" id="{3EEE95DC-3BF8-8743-9244-96CD7DFEE375}"/>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4" name="R107 G41 B41…">
              <a:extLst>
                <a:ext uri="{FF2B5EF4-FFF2-40B4-BE49-F238E27FC236}">
                  <a16:creationId xmlns:a16="http://schemas.microsoft.com/office/drawing/2014/main" id="{D1ECA49C-DD08-EF48-A757-F09DEDA4B3D4}"/>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25" name="R255 G147 B73…">
              <a:extLst>
                <a:ext uri="{FF2B5EF4-FFF2-40B4-BE49-F238E27FC236}">
                  <a16:creationId xmlns:a16="http://schemas.microsoft.com/office/drawing/2014/main" id="{C2EF966E-253F-D140-A67B-C7B7E6C91733}"/>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26" name="R241 G101 B34…">
              <a:extLst>
                <a:ext uri="{FF2B5EF4-FFF2-40B4-BE49-F238E27FC236}">
                  <a16:creationId xmlns:a16="http://schemas.microsoft.com/office/drawing/2014/main" id="{F60DCB26-402B-D04C-948F-DE481322171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27" name="R255 G185 B0…">
              <a:extLst>
                <a:ext uri="{FF2B5EF4-FFF2-40B4-BE49-F238E27FC236}">
                  <a16:creationId xmlns:a16="http://schemas.microsoft.com/office/drawing/2014/main" id="{FD7B5561-D5B3-C942-9970-CA280F6C81C4}"/>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28" name="R106 G75 B22…">
              <a:extLst>
                <a:ext uri="{FF2B5EF4-FFF2-40B4-BE49-F238E27FC236}">
                  <a16:creationId xmlns:a16="http://schemas.microsoft.com/office/drawing/2014/main" id="{EA71BF1F-612B-D944-B2AC-6FA71CD5995D}"/>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29" name="R254 G240 B0…">
              <a:extLst>
                <a:ext uri="{FF2B5EF4-FFF2-40B4-BE49-F238E27FC236}">
                  <a16:creationId xmlns:a16="http://schemas.microsoft.com/office/drawing/2014/main" id="{8D4E9CC4-5777-0945-B7E1-C13AA280B1FF}"/>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0" name="R254 G212 B0…">
              <a:extLst>
                <a:ext uri="{FF2B5EF4-FFF2-40B4-BE49-F238E27FC236}">
                  <a16:creationId xmlns:a16="http://schemas.microsoft.com/office/drawing/2014/main" id="{1B023192-B330-3C4A-9210-32EBB85FBE0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1" name="Image" descr="Image">
              <a:extLst>
                <a:ext uri="{FF2B5EF4-FFF2-40B4-BE49-F238E27FC236}">
                  <a16:creationId xmlns:a16="http://schemas.microsoft.com/office/drawing/2014/main" id="{5720E2F2-B39E-D543-A24C-26FD0765087E}"/>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2" name="R242 G242 B242…">
              <a:extLst>
                <a:ext uri="{FF2B5EF4-FFF2-40B4-BE49-F238E27FC236}">
                  <a16:creationId xmlns:a16="http://schemas.microsoft.com/office/drawing/2014/main" id="{E0625094-1C8F-EF49-8192-8620088F4330}"/>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3" name="R230 G230 B230…">
              <a:extLst>
                <a:ext uri="{FF2B5EF4-FFF2-40B4-BE49-F238E27FC236}">
                  <a16:creationId xmlns:a16="http://schemas.microsoft.com/office/drawing/2014/main" id="{F82EB461-03B4-394E-80AB-C91B99420037}"/>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4" name="R210 G210 B210…">
              <a:extLst>
                <a:ext uri="{FF2B5EF4-FFF2-40B4-BE49-F238E27FC236}">
                  <a16:creationId xmlns:a16="http://schemas.microsoft.com/office/drawing/2014/main" id="{9470BBE0-8B89-494A-B521-368BA969C1D5}"/>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35" name="R115 G115 B115…">
              <a:extLst>
                <a:ext uri="{FF2B5EF4-FFF2-40B4-BE49-F238E27FC236}">
                  <a16:creationId xmlns:a16="http://schemas.microsoft.com/office/drawing/2014/main" id="{3FCFD05B-8721-764B-A618-EC896F80ECAF}"/>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36" name="R80 G80 B80…">
              <a:extLst>
                <a:ext uri="{FF2B5EF4-FFF2-40B4-BE49-F238E27FC236}">
                  <a16:creationId xmlns:a16="http://schemas.microsoft.com/office/drawing/2014/main" id="{F4833C41-1B8D-9C49-B5DE-4CC8E79A4971}"/>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37" name="R47 G47 B47…">
              <a:extLst>
                <a:ext uri="{FF2B5EF4-FFF2-40B4-BE49-F238E27FC236}">
                  <a16:creationId xmlns:a16="http://schemas.microsoft.com/office/drawing/2014/main" id="{0FBE3A4F-20F7-4049-9215-EB2EC0E60963}"/>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38" name="R0 G0 B0…">
              <a:extLst>
                <a:ext uri="{FF2B5EF4-FFF2-40B4-BE49-F238E27FC236}">
                  <a16:creationId xmlns:a16="http://schemas.microsoft.com/office/drawing/2014/main" id="{2ADE1AE9-0BC1-DF42-A655-C6E581B865C3}"/>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39" name="Primary">
              <a:extLst>
                <a:ext uri="{FF2B5EF4-FFF2-40B4-BE49-F238E27FC236}">
                  <a16:creationId xmlns:a16="http://schemas.microsoft.com/office/drawing/2014/main" id="{C972B520-2845-D648-A744-0A5E6D2E0368}"/>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0" name="Secondary">
              <a:extLst>
                <a:ext uri="{FF2B5EF4-FFF2-40B4-BE49-F238E27FC236}">
                  <a16:creationId xmlns:a16="http://schemas.microsoft.com/office/drawing/2014/main" id="{AADE4F1F-3EDA-8E46-BB16-FAD3534012B4}"/>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1" name="Primary">
              <a:extLst>
                <a:ext uri="{FF2B5EF4-FFF2-40B4-BE49-F238E27FC236}">
                  <a16:creationId xmlns:a16="http://schemas.microsoft.com/office/drawing/2014/main" id="{B1888F3B-F42D-044A-BC01-C22A9CBBC329}"/>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2" name="Secondary">
              <a:extLst>
                <a:ext uri="{FF2B5EF4-FFF2-40B4-BE49-F238E27FC236}">
                  <a16:creationId xmlns:a16="http://schemas.microsoft.com/office/drawing/2014/main" id="{A484FC6A-40AE-C34E-9C4A-852A57731C21}"/>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348562840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x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a:t>
            </a:r>
          </a:p>
        </p:txBody>
      </p:sp>
    </p:spTree>
    <p:extLst>
      <p:ext uri="{BB962C8B-B14F-4D97-AF65-F5344CB8AC3E}">
        <p14:creationId xmlns:p14="http://schemas.microsoft.com/office/powerpoint/2010/main" val="1503352146"/>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ent Blank">
    <p:bg>
      <p:bgPr>
        <a:solidFill>
          <a:srgbClr val="F2F2F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2"/>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3"/>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54" name="Text Placeholder 6">
            <a:extLst>
              <a:ext uri="{FF2B5EF4-FFF2-40B4-BE49-F238E27FC236}">
                <a16:creationId xmlns:a16="http://schemas.microsoft.com/office/drawing/2014/main" id="{ADB99532-164D-AB4E-B3EA-5D5727D00742}"/>
              </a:ext>
            </a:extLst>
          </p:cNvPr>
          <p:cNvSpPr>
            <a:spLocks noGrp="1"/>
          </p:cNvSpPr>
          <p:nvPr>
            <p:ph type="body" sz="quarter" idx="10" hasCustomPrompt="1"/>
          </p:nvPr>
        </p:nvSpPr>
        <p:spPr>
          <a:xfrm>
            <a:off x="574245" y="2019300"/>
            <a:ext cx="11038167" cy="3381756"/>
          </a:xfrm>
          <a:prstGeom prst="rect">
            <a:avLst/>
          </a:prstGeom>
        </p:spPr>
        <p:txBody>
          <a:bodyPr/>
          <a:lstStyle>
            <a:lvl1pPr marL="0" marR="0" indent="0" algn="l" defTabSz="457109" rtl="0" eaLnBrk="1" fontAlgn="auto" latinLnBrk="0" hangingPunct="1">
              <a:lnSpc>
                <a:spcPct val="100000"/>
              </a:lnSpc>
              <a:spcBef>
                <a:spcPts val="0"/>
              </a:spcBef>
              <a:spcAft>
                <a:spcPts val="0"/>
              </a:spcAft>
              <a:buClrTx/>
              <a:buSzTx/>
              <a:buFont typeface="Arial" panose="020B0604020202020204" pitchFamily="34" charset="0"/>
              <a:buNone/>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Body copy, 20-24pt</a:t>
            </a:r>
          </a:p>
          <a:p>
            <a:pPr lvl="0"/>
            <a:endParaRPr lang="en-US"/>
          </a:p>
        </p:txBody>
      </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Basic text (no background)</a:t>
            </a:r>
          </a:p>
        </p:txBody>
      </p:sp>
    </p:spTree>
    <p:extLst>
      <p:ext uri="{BB962C8B-B14F-4D97-AF65-F5344CB8AC3E}">
        <p14:creationId xmlns:p14="http://schemas.microsoft.com/office/powerpoint/2010/main" val="745379114"/>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0"/>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a:t>
            </a:r>
          </a:p>
        </p:txBody>
      </p:sp>
      <p:sp>
        <p:nvSpPr>
          <p:cNvPr id="50" name="Text Placeholder 6">
            <a:extLst>
              <a:ext uri="{FF2B5EF4-FFF2-40B4-BE49-F238E27FC236}">
                <a16:creationId xmlns:a16="http://schemas.microsoft.com/office/drawing/2014/main" id="{F02C43B8-DD0F-C048-9F6E-784256D487F9}"/>
              </a:ext>
            </a:extLst>
          </p:cNvPr>
          <p:cNvSpPr>
            <a:spLocks noGrp="1"/>
          </p:cNvSpPr>
          <p:nvPr>
            <p:ph type="body" sz="quarter" idx="10" hasCustomPrompt="1"/>
          </p:nvPr>
        </p:nvSpPr>
        <p:spPr>
          <a:xfrm>
            <a:off x="574245" y="2019300"/>
            <a:ext cx="11038167"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Bulleted list, 20-24pt</a:t>
            </a:r>
          </a:p>
          <a:p>
            <a:pPr lvl="0"/>
            <a:r>
              <a:rPr lang="en-US"/>
              <a:t>Bulleted list, 20-24pt</a:t>
            </a:r>
          </a:p>
          <a:p>
            <a:pPr lvl="0"/>
            <a:r>
              <a:rPr lang="en-US"/>
              <a:t>Bulleted list, 20-24pt</a:t>
            </a:r>
          </a:p>
          <a:p>
            <a:pPr lvl="0"/>
            <a:endParaRPr lang="en-US"/>
          </a:p>
        </p:txBody>
      </p:sp>
    </p:spTree>
    <p:extLst>
      <p:ext uri="{BB962C8B-B14F-4D97-AF65-F5344CB8AC3E}">
        <p14:creationId xmlns:p14="http://schemas.microsoft.com/office/powerpoint/2010/main" val="320823062"/>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Comparison</a:t>
            </a:r>
          </a:p>
        </p:txBody>
      </p:sp>
      <p:sp>
        <p:nvSpPr>
          <p:cNvPr id="56" name="Text Placeholder 6">
            <a:extLst>
              <a:ext uri="{FF2B5EF4-FFF2-40B4-BE49-F238E27FC236}">
                <a16:creationId xmlns:a16="http://schemas.microsoft.com/office/drawing/2014/main" id="{B9BA9784-2126-1848-8E03-4E7CF943C78F}"/>
              </a:ext>
            </a:extLst>
          </p:cNvPr>
          <p:cNvSpPr>
            <a:spLocks noGrp="1"/>
          </p:cNvSpPr>
          <p:nvPr>
            <p:ph type="body" sz="quarter" idx="11" hasCustomPrompt="1"/>
          </p:nvPr>
        </p:nvSpPr>
        <p:spPr>
          <a:xfrm>
            <a:off x="59485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1</a:t>
            </a:r>
          </a:p>
        </p:txBody>
      </p:sp>
      <p:sp>
        <p:nvSpPr>
          <p:cNvPr id="57" name="Text Placeholder 6">
            <a:extLst>
              <a:ext uri="{FF2B5EF4-FFF2-40B4-BE49-F238E27FC236}">
                <a16:creationId xmlns:a16="http://schemas.microsoft.com/office/drawing/2014/main" id="{329F1A02-E026-D042-A41E-F73797D633C7}"/>
              </a:ext>
            </a:extLst>
          </p:cNvPr>
          <p:cNvSpPr>
            <a:spLocks noGrp="1"/>
          </p:cNvSpPr>
          <p:nvPr>
            <p:ph type="body" sz="quarter" idx="10" hasCustomPrompt="1"/>
          </p:nvPr>
        </p:nvSpPr>
        <p:spPr>
          <a:xfrm>
            <a:off x="599622"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sp>
        <p:nvSpPr>
          <p:cNvPr id="58" name="Text Placeholder 6">
            <a:extLst>
              <a:ext uri="{FF2B5EF4-FFF2-40B4-BE49-F238E27FC236}">
                <a16:creationId xmlns:a16="http://schemas.microsoft.com/office/drawing/2014/main" id="{34192514-DB65-A841-ACF2-B1B1EF984D6E}"/>
              </a:ext>
            </a:extLst>
          </p:cNvPr>
          <p:cNvSpPr>
            <a:spLocks noGrp="1"/>
          </p:cNvSpPr>
          <p:nvPr>
            <p:ph type="body" sz="quarter" idx="12" hasCustomPrompt="1"/>
          </p:nvPr>
        </p:nvSpPr>
        <p:spPr>
          <a:xfrm>
            <a:off x="6626162" y="1929473"/>
            <a:ext cx="4884537" cy="424261"/>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2800" b="0" spc="0" baseline="0">
                <a:solidFill>
                  <a:srgbClr val="0478D4"/>
                </a:solidFill>
                <a:latin typeface="+mn-lt"/>
                <a:cs typeface="Segoe UI" panose="020B0502040204020203" pitchFamily="34" charset="0"/>
              </a:defRPr>
            </a:lvl1pPr>
          </a:lstStyle>
          <a:p>
            <a:r>
              <a:rPr lang="en-US" b="1">
                <a:solidFill>
                  <a:srgbClr val="0478D4"/>
                </a:solidFill>
              </a:rPr>
              <a:t>Title 2</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6630931" y="2602607"/>
            <a:ext cx="4879768" cy="3381756"/>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sz="2000" spc="0" baseline="0">
                <a:solidFill>
                  <a:srgbClr val="2F2F2F"/>
                </a:solidFill>
                <a:latin typeface="Segoe UI" panose="020B0502040204020203" pitchFamily="34" charset="0"/>
                <a:cs typeface="Segoe UI" panose="020B0502040204020203" pitchFamily="34" charset="0"/>
              </a:defRPr>
            </a:lvl1pPr>
          </a:lstStyle>
          <a:p>
            <a:pPr lvl="0"/>
            <a:r>
              <a:rPr lang="en-US"/>
              <a:t>Detail 1, 20-24pt</a:t>
            </a:r>
          </a:p>
          <a:p>
            <a:pPr lvl="0"/>
            <a:r>
              <a:rPr lang="en-US"/>
              <a:t>Detail 2, 20-24pt</a:t>
            </a:r>
          </a:p>
          <a:p>
            <a:pPr lvl="0"/>
            <a:r>
              <a:rPr lang="en-US"/>
              <a:t>Detail 3, 20-24pt</a:t>
            </a:r>
          </a:p>
          <a:p>
            <a:pPr marL="342900" marR="0" lvl="0" indent="-342900" algn="l" defTabSz="457109"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a:t>Detail 4, 20-24pt</a:t>
            </a:r>
          </a:p>
          <a:p>
            <a:pPr lvl="0"/>
            <a:endParaRPr lang="en-US"/>
          </a:p>
        </p:txBody>
      </p:sp>
      <p:cxnSp>
        <p:nvCxnSpPr>
          <p:cNvPr id="19" name="Straight Connector 18">
            <a:extLst>
              <a:ext uri="{FF2B5EF4-FFF2-40B4-BE49-F238E27FC236}">
                <a16:creationId xmlns:a16="http://schemas.microsoft.com/office/drawing/2014/main" id="{B3F672C9-0DB5-2942-B42D-AA5E1193F82E}"/>
              </a:ext>
            </a:extLst>
          </p:cNvPr>
          <p:cNvCxnSpPr/>
          <p:nvPr userDrawn="1"/>
        </p:nvCxnSpPr>
        <p:spPr>
          <a:xfrm>
            <a:off x="5742450" y="1929473"/>
            <a:ext cx="0" cy="4016807"/>
          </a:xfrm>
          <a:prstGeom prst="line">
            <a:avLst/>
          </a:prstGeom>
          <a:noFill/>
          <a:ln w="12700" cap="flat">
            <a:solidFill>
              <a:srgbClr val="0478D4"/>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63714140"/>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Image Left, List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Image on the left, list on the right, 28pt </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4466995" y="1929472"/>
            <a:ext cx="7145414" cy="3867478"/>
          </a:xfrm>
          <a:prstGeom prst="rect">
            <a:avLst/>
          </a:prstGeom>
        </p:spPr>
        <p:txBody>
          <a:bodyPr/>
          <a:lstStyle>
            <a:lvl1pPr marL="342900" marR="0" indent="-342900" algn="l"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52" name="Picture Placeholder 2" descr="Add alt text to all images">
            <a:extLst>
              <a:ext uri="{FF2B5EF4-FFF2-40B4-BE49-F238E27FC236}">
                <a16:creationId xmlns:a16="http://schemas.microsoft.com/office/drawing/2014/main" id="{4C137356-5022-5D4A-9491-CF4D7809CE3D}"/>
              </a:ext>
            </a:extLst>
          </p:cNvPr>
          <p:cNvSpPr>
            <a:spLocks noGrp="1"/>
          </p:cNvSpPr>
          <p:nvPr>
            <p:ph type="pic" sz="quarter" idx="14" hasCustomPrompt="1"/>
          </p:nvPr>
        </p:nvSpPr>
        <p:spPr>
          <a:xfrm>
            <a:off x="588415" y="1904327"/>
            <a:ext cx="3070138" cy="3926816"/>
          </a:xfrm>
          <a:prstGeom prst="rect">
            <a:avLst/>
          </a:prstGeom>
        </p:spPr>
        <p:txBody>
          <a:bodyPr/>
          <a:lstStyle>
            <a:lvl1pPr algn="ctr">
              <a:buNone/>
              <a:defRPr sz="3200" spc="0">
                <a:solidFill>
                  <a:schemeClr val="bg2"/>
                </a:solidFill>
              </a:defRPr>
            </a:lvl1pPr>
          </a:lstStyle>
          <a:p>
            <a:r>
              <a:rPr lang="en-US" dirty="0"/>
              <a:t>Add picture</a:t>
            </a:r>
          </a:p>
        </p:txBody>
      </p:sp>
    </p:spTree>
    <p:extLst>
      <p:ext uri="{BB962C8B-B14F-4D97-AF65-F5344CB8AC3E}">
        <p14:creationId xmlns:p14="http://schemas.microsoft.com/office/powerpoint/2010/main" val="2327633885"/>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List Left, Image Right">
    <p:bg>
      <p:bgPr>
        <a:solidFill>
          <a:srgbClr val="F2F2F2"/>
        </a:solidFill>
        <a:effectLst/>
      </p:bgPr>
    </p:bg>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F2575E7-1E87-A84E-9DE8-B1F34242D8AC}"/>
              </a:ext>
            </a:extLst>
          </p:cNvPr>
          <p:cNvPicPr>
            <a:picLocks noChangeAspect="1"/>
          </p:cNvPicPr>
          <p:nvPr userDrawn="1"/>
        </p:nvPicPr>
        <p:blipFill>
          <a:blip r:embed="rId2"/>
          <a:stretch>
            <a:fillRect/>
          </a:stretch>
        </p:blipFill>
        <p:spPr>
          <a:xfrm>
            <a:off x="1" y="540715"/>
            <a:ext cx="12192000" cy="6858000"/>
          </a:xfrm>
          <a:prstGeom prst="rect">
            <a:avLst/>
          </a:prstGeom>
        </p:spPr>
      </p:pic>
      <p:grpSp>
        <p:nvGrpSpPr>
          <p:cNvPr id="7" name="Group 6">
            <a:extLst>
              <a:ext uri="{FF2B5EF4-FFF2-40B4-BE49-F238E27FC236}">
                <a16:creationId xmlns:a16="http://schemas.microsoft.com/office/drawing/2014/main" id="{2BB5A512-F14A-7843-85A2-3FE24B7798E9}"/>
              </a:ext>
            </a:extLst>
          </p:cNvPr>
          <p:cNvGrpSpPr/>
          <p:nvPr userDrawn="1"/>
        </p:nvGrpSpPr>
        <p:grpSpPr>
          <a:xfrm rot="5400000">
            <a:off x="10128268" y="2370357"/>
            <a:ext cx="6748141" cy="2227148"/>
            <a:chOff x="8206313" y="6182284"/>
            <a:chExt cx="12824005" cy="4231313"/>
          </a:xfrm>
        </p:grpSpPr>
        <p:pic>
          <p:nvPicPr>
            <p:cNvPr id="8" name="Image" descr="Image">
              <a:extLst>
                <a:ext uri="{FF2B5EF4-FFF2-40B4-BE49-F238E27FC236}">
                  <a16:creationId xmlns:a16="http://schemas.microsoft.com/office/drawing/2014/main" id="{A5FD33B4-808A-604D-A4CA-73750F66CDAC}"/>
                </a:ext>
              </a:extLst>
            </p:cNvPr>
            <p:cNvPicPr>
              <a:picLocks noChangeAspect="1"/>
            </p:cNvPicPr>
            <p:nvPr userDrawn="1"/>
          </p:nvPicPr>
          <p:blipFill>
            <a:blip r:embed="rId3"/>
            <a:srcRect b="20208"/>
            <a:stretch>
              <a:fillRect/>
            </a:stretch>
          </p:blipFill>
          <p:spPr>
            <a:xfrm>
              <a:off x="9825738" y="6285642"/>
              <a:ext cx="11204580" cy="2819606"/>
            </a:xfrm>
            <a:prstGeom prst="rect">
              <a:avLst/>
            </a:prstGeom>
            <a:ln w="12700">
              <a:miter lim="400000"/>
            </a:ln>
          </p:spPr>
        </p:pic>
        <p:sp>
          <p:nvSpPr>
            <p:cNvPr id="11" name="R134 G97 B197…">
              <a:extLst>
                <a:ext uri="{FF2B5EF4-FFF2-40B4-BE49-F238E27FC236}">
                  <a16:creationId xmlns:a16="http://schemas.microsoft.com/office/drawing/2014/main" id="{6FA3897D-CD5C-E543-8B96-BA9178CB738A}"/>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R134 G97 B197</a:t>
              </a:r>
            </a:p>
          </p:txBody>
        </p:sp>
        <p:sp>
          <p:nvSpPr>
            <p:cNvPr id="12" name="R59 G46 B88…">
              <a:extLst>
                <a:ext uri="{FF2B5EF4-FFF2-40B4-BE49-F238E27FC236}">
                  <a16:creationId xmlns:a16="http://schemas.microsoft.com/office/drawing/2014/main" id="{EFEA0A55-3E1F-AB4B-88C5-9FB40BA7AEED}"/>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R59 G46 B88</a:t>
              </a:r>
            </a:p>
          </p:txBody>
        </p:sp>
        <p:sp>
          <p:nvSpPr>
            <p:cNvPr id="13" name="R213 G157 B255…">
              <a:extLst>
                <a:ext uri="{FF2B5EF4-FFF2-40B4-BE49-F238E27FC236}">
                  <a16:creationId xmlns:a16="http://schemas.microsoft.com/office/drawing/2014/main" id="{9657301E-9F29-7243-8412-16F65FF53C76}"/>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4" name="R161 G133 B210…">
              <a:extLst>
                <a:ext uri="{FF2B5EF4-FFF2-40B4-BE49-F238E27FC236}">
                  <a16:creationId xmlns:a16="http://schemas.microsoft.com/office/drawing/2014/main" id="{1CDD722D-B503-7E46-B944-8FAA59AC1C10}"/>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R161 G133 B210</a:t>
              </a:r>
            </a:p>
          </p:txBody>
        </p:sp>
        <p:sp>
          <p:nvSpPr>
            <p:cNvPr id="15" name="R0 G120 B212…">
              <a:extLst>
                <a:ext uri="{FF2B5EF4-FFF2-40B4-BE49-F238E27FC236}">
                  <a16:creationId xmlns:a16="http://schemas.microsoft.com/office/drawing/2014/main" id="{E845703D-8481-CD4B-97F4-3A532BE91BC4}"/>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G120 B212 </a:t>
              </a:r>
            </a:p>
          </p:txBody>
        </p:sp>
        <p:sp>
          <p:nvSpPr>
            <p:cNvPr id="16" name="R36 G58 B94…">
              <a:extLst>
                <a:ext uri="{FF2B5EF4-FFF2-40B4-BE49-F238E27FC236}">
                  <a16:creationId xmlns:a16="http://schemas.microsoft.com/office/drawing/2014/main" id="{6341AF91-7239-7345-8EA7-EE6E80C49BDC}"/>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17" name="R80 G230 B255…">
              <a:extLst>
                <a:ext uri="{FF2B5EF4-FFF2-40B4-BE49-F238E27FC236}">
                  <a16:creationId xmlns:a16="http://schemas.microsoft.com/office/drawing/2014/main" id="{64AD9798-8A4A-5C41-ACCB-536CF149BF4B}"/>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18" name="R40 G167 B233…">
              <a:extLst>
                <a:ext uri="{FF2B5EF4-FFF2-40B4-BE49-F238E27FC236}">
                  <a16:creationId xmlns:a16="http://schemas.microsoft.com/office/drawing/2014/main" id="{76876642-DA33-6547-B318-A06590ED5933}"/>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G167 B233</a:t>
              </a:r>
            </a:p>
          </p:txBody>
        </p:sp>
        <p:sp>
          <p:nvSpPr>
            <p:cNvPr id="20" name="R0 G133 B117   Hex #008575   C100 M15 Y60 K0   PMS 3285 C">
              <a:extLst>
                <a:ext uri="{FF2B5EF4-FFF2-40B4-BE49-F238E27FC236}">
                  <a16:creationId xmlns:a16="http://schemas.microsoft.com/office/drawing/2014/main" id="{FE215B22-AC11-3C46-AF46-E2769E619C3E}"/>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G133 B117 </a:t>
              </a:r>
            </a:p>
          </p:txBody>
        </p:sp>
        <p:sp>
          <p:nvSpPr>
            <p:cNvPr id="21" name="R39 G75 B71   Hex #274b47…">
              <a:extLst>
                <a:ext uri="{FF2B5EF4-FFF2-40B4-BE49-F238E27FC236}">
                  <a16:creationId xmlns:a16="http://schemas.microsoft.com/office/drawing/2014/main" id="{14B29230-0E2F-F64D-9D87-14DE08BF014D}"/>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R39 G75 B71 </a:t>
              </a:r>
            </a:p>
          </p:txBody>
        </p:sp>
        <p:sp>
          <p:nvSpPr>
            <p:cNvPr id="22" name="R48 G229 B208…">
              <a:extLst>
                <a:ext uri="{FF2B5EF4-FFF2-40B4-BE49-F238E27FC236}">
                  <a16:creationId xmlns:a16="http://schemas.microsoft.com/office/drawing/2014/main" id="{7A2A44BF-C542-414B-90CE-1ED33247DD1F}"/>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3" name="R40 G194 B209…">
              <a:extLst>
                <a:ext uri="{FF2B5EF4-FFF2-40B4-BE49-F238E27FC236}">
                  <a16:creationId xmlns:a16="http://schemas.microsoft.com/office/drawing/2014/main" id="{12563271-9B47-4F4E-B134-449D61E1F1FC}"/>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4" name="R16 G124 B16  Hex #107c10  C75 M0 Y100 K0   PMS 362 C">
              <a:extLst>
                <a:ext uri="{FF2B5EF4-FFF2-40B4-BE49-F238E27FC236}">
                  <a16:creationId xmlns:a16="http://schemas.microsoft.com/office/drawing/2014/main" id="{67ACF396-EDE4-7242-A514-4BD6136AFBE8}"/>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R16 G124 B16 </a:t>
              </a:r>
            </a:p>
          </p:txBody>
        </p:sp>
        <p:sp>
          <p:nvSpPr>
            <p:cNvPr id="25" name="R5 G75 B22   Hex #054b16…">
              <a:extLst>
                <a:ext uri="{FF2B5EF4-FFF2-40B4-BE49-F238E27FC236}">
                  <a16:creationId xmlns:a16="http://schemas.microsoft.com/office/drawing/2014/main" id="{13839C61-1590-F144-B1BC-57F52103A102}"/>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6" name="R155 G240 B11…">
              <a:extLst>
                <a:ext uri="{FF2B5EF4-FFF2-40B4-BE49-F238E27FC236}">
                  <a16:creationId xmlns:a16="http://schemas.microsoft.com/office/drawing/2014/main" id="{34E32D58-CDE3-DA44-A59F-39E144E3CB0F}"/>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7" name="R127 G186 B0…">
              <a:extLst>
                <a:ext uri="{FF2B5EF4-FFF2-40B4-BE49-F238E27FC236}">
                  <a16:creationId xmlns:a16="http://schemas.microsoft.com/office/drawing/2014/main" id="{7FE53095-05C9-C247-A6D0-44300D57851A}"/>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R127 G186 B0</a:t>
              </a:r>
            </a:p>
          </p:txBody>
        </p:sp>
        <p:sp>
          <p:nvSpPr>
            <p:cNvPr id="28" name="R216 G59 B1…">
              <a:extLst>
                <a:ext uri="{FF2B5EF4-FFF2-40B4-BE49-F238E27FC236}">
                  <a16:creationId xmlns:a16="http://schemas.microsoft.com/office/drawing/2014/main" id="{C717E470-1863-8941-9B21-AD5FCCD3E40D}"/>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29" name="R107 G41 B41…">
              <a:extLst>
                <a:ext uri="{FF2B5EF4-FFF2-40B4-BE49-F238E27FC236}">
                  <a16:creationId xmlns:a16="http://schemas.microsoft.com/office/drawing/2014/main" id="{935E2D5E-724E-C849-A2D2-C69D8E010842}"/>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R107 G41 B41 </a:t>
              </a:r>
            </a:p>
          </p:txBody>
        </p:sp>
        <p:sp>
          <p:nvSpPr>
            <p:cNvPr id="30" name="R255 G147 B73…">
              <a:extLst>
                <a:ext uri="{FF2B5EF4-FFF2-40B4-BE49-F238E27FC236}">
                  <a16:creationId xmlns:a16="http://schemas.microsoft.com/office/drawing/2014/main" id="{B34F765F-41D9-2D43-BF2E-32D6FEE5E704}"/>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1" name="R241 G101 B34…">
              <a:extLst>
                <a:ext uri="{FF2B5EF4-FFF2-40B4-BE49-F238E27FC236}">
                  <a16:creationId xmlns:a16="http://schemas.microsoft.com/office/drawing/2014/main" id="{29CB1822-8302-CD4B-9264-93606C293898}"/>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R241 G101 B34</a:t>
              </a:r>
            </a:p>
          </p:txBody>
        </p:sp>
        <p:sp>
          <p:nvSpPr>
            <p:cNvPr id="32" name="R255 G185 B0…">
              <a:extLst>
                <a:ext uri="{FF2B5EF4-FFF2-40B4-BE49-F238E27FC236}">
                  <a16:creationId xmlns:a16="http://schemas.microsoft.com/office/drawing/2014/main" id="{F160629A-2BEE-3A43-8F27-9F4A4FA55B23}"/>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3" name="R106 G75 B22…">
              <a:extLst>
                <a:ext uri="{FF2B5EF4-FFF2-40B4-BE49-F238E27FC236}">
                  <a16:creationId xmlns:a16="http://schemas.microsoft.com/office/drawing/2014/main" id="{423CA32E-C799-734D-A7DC-77273CBB8186}"/>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4" name="R254 G240 B0…">
              <a:extLst>
                <a:ext uri="{FF2B5EF4-FFF2-40B4-BE49-F238E27FC236}">
                  <a16:creationId xmlns:a16="http://schemas.microsoft.com/office/drawing/2014/main" id="{583E1587-1B99-B545-9D89-241F824B168B}"/>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5" name="R254 G212 B0…">
              <a:extLst>
                <a:ext uri="{FF2B5EF4-FFF2-40B4-BE49-F238E27FC236}">
                  <a16:creationId xmlns:a16="http://schemas.microsoft.com/office/drawing/2014/main" id="{55F9DB90-A546-CC40-A8E2-A1843B773CCD}"/>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R254 G212 B0</a:t>
              </a:r>
            </a:p>
          </p:txBody>
        </p:sp>
        <p:pic>
          <p:nvPicPr>
            <p:cNvPr id="36" name="Image" descr="Image">
              <a:extLst>
                <a:ext uri="{FF2B5EF4-FFF2-40B4-BE49-F238E27FC236}">
                  <a16:creationId xmlns:a16="http://schemas.microsoft.com/office/drawing/2014/main" id="{3B96C91B-2EC2-334C-96C2-B98E7D46A363}"/>
                </a:ext>
              </a:extLst>
            </p:cNvPr>
            <p:cNvPicPr>
              <a:picLocks noChangeAspect="1"/>
            </p:cNvPicPr>
            <p:nvPr userDrawn="1"/>
          </p:nvPicPr>
          <p:blipFill>
            <a:blip r:embed="rId4"/>
            <a:stretch>
              <a:fillRect/>
            </a:stretch>
          </p:blipFill>
          <p:spPr>
            <a:xfrm>
              <a:off x="9825738" y="9911907"/>
              <a:ext cx="11204576" cy="501690"/>
            </a:xfrm>
            <a:prstGeom prst="rect">
              <a:avLst/>
            </a:prstGeom>
            <a:ln w="12700">
              <a:miter lim="400000"/>
            </a:ln>
          </p:spPr>
        </p:pic>
        <p:sp>
          <p:nvSpPr>
            <p:cNvPr id="37" name="R242 G242 B242…">
              <a:extLst>
                <a:ext uri="{FF2B5EF4-FFF2-40B4-BE49-F238E27FC236}">
                  <a16:creationId xmlns:a16="http://schemas.microsoft.com/office/drawing/2014/main" id="{83488EE5-49C3-B942-A3D6-3D2848D42D62}"/>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38" name="R230 G230 B230…">
              <a:extLst>
                <a:ext uri="{FF2B5EF4-FFF2-40B4-BE49-F238E27FC236}">
                  <a16:creationId xmlns:a16="http://schemas.microsoft.com/office/drawing/2014/main" id="{97BD5EA1-AF7C-E44B-8DD9-0E7231208480}"/>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39" name="R210 G210 B210…">
              <a:extLst>
                <a:ext uri="{FF2B5EF4-FFF2-40B4-BE49-F238E27FC236}">
                  <a16:creationId xmlns:a16="http://schemas.microsoft.com/office/drawing/2014/main" id="{C51778C9-BAA8-664F-9040-748A0C1DFD5C}"/>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0" name="R115 G115 B115…">
              <a:extLst>
                <a:ext uri="{FF2B5EF4-FFF2-40B4-BE49-F238E27FC236}">
                  <a16:creationId xmlns:a16="http://schemas.microsoft.com/office/drawing/2014/main" id="{D6C17FFC-1A7B-4845-8EB6-08BCA6391B5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R115 G115 B115</a:t>
              </a:r>
            </a:p>
          </p:txBody>
        </p:sp>
        <p:sp>
          <p:nvSpPr>
            <p:cNvPr id="41" name="R80 G80 B80…">
              <a:extLst>
                <a:ext uri="{FF2B5EF4-FFF2-40B4-BE49-F238E27FC236}">
                  <a16:creationId xmlns:a16="http://schemas.microsoft.com/office/drawing/2014/main" id="{4BD4B5B3-5131-8943-97CB-6CCA9A43A57A}"/>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R80 G80 B80 </a:t>
              </a:r>
            </a:p>
          </p:txBody>
        </p:sp>
        <p:sp>
          <p:nvSpPr>
            <p:cNvPr id="42" name="R47 G47 B47…">
              <a:extLst>
                <a:ext uri="{FF2B5EF4-FFF2-40B4-BE49-F238E27FC236}">
                  <a16:creationId xmlns:a16="http://schemas.microsoft.com/office/drawing/2014/main" id="{1D7AC7F4-326A-5440-89DE-0C5E89AC6CA2}"/>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3" name="R0 G0 B0…">
              <a:extLst>
                <a:ext uri="{FF2B5EF4-FFF2-40B4-BE49-F238E27FC236}">
                  <a16:creationId xmlns:a16="http://schemas.microsoft.com/office/drawing/2014/main" id="{9453C476-6A1F-6F4B-B61B-60632A79C479}"/>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4" name="Primary">
              <a:extLst>
                <a:ext uri="{FF2B5EF4-FFF2-40B4-BE49-F238E27FC236}">
                  <a16:creationId xmlns:a16="http://schemas.microsoft.com/office/drawing/2014/main" id="{4D7F0525-8509-7440-9B56-5C9B5A392AC3}"/>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5" name="Secondary">
              <a:extLst>
                <a:ext uri="{FF2B5EF4-FFF2-40B4-BE49-F238E27FC236}">
                  <a16:creationId xmlns:a16="http://schemas.microsoft.com/office/drawing/2014/main" id="{5E702E4A-2EA6-964A-93A1-9C4BAF12C7D8}"/>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6" name="Primary">
              <a:extLst>
                <a:ext uri="{FF2B5EF4-FFF2-40B4-BE49-F238E27FC236}">
                  <a16:creationId xmlns:a16="http://schemas.microsoft.com/office/drawing/2014/main" id="{C85AA88D-ABA8-CA45-A711-450C99C591D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94453EE1-87C3-2D46-93BB-5E00970CC893}"/>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
        <p:nvSpPr>
          <p:cNvPr id="49" name="Title 1">
            <a:extLst>
              <a:ext uri="{FF2B5EF4-FFF2-40B4-BE49-F238E27FC236}">
                <a16:creationId xmlns:a16="http://schemas.microsoft.com/office/drawing/2014/main" id="{74542BF3-1FF1-1A48-92AE-8BBE0A9573BC}"/>
              </a:ext>
            </a:extLst>
          </p:cNvPr>
          <p:cNvSpPr>
            <a:spLocks noGrp="1"/>
          </p:cNvSpPr>
          <p:nvPr>
            <p:ph type="title" hasCustomPrompt="1"/>
          </p:nvPr>
        </p:nvSpPr>
        <p:spPr>
          <a:xfrm>
            <a:off x="588416" y="571501"/>
            <a:ext cx="11023996" cy="430887"/>
          </a:xfrm>
          <a:prstGeom prst="rect">
            <a:avLst/>
          </a:prstGeom>
        </p:spPr>
        <p:txBody>
          <a:bodyPr wrap="square" lIns="0" tIns="0" rIns="0" bIns="0">
            <a:spAutoFit/>
          </a:bodyPr>
          <a:lstStyle>
            <a:lvl1pPr marL="4571">
              <a:lnSpc>
                <a:spcPct val="100000"/>
              </a:lnSpc>
              <a:defRPr sz="2800" b="0" i="0" cap="none" spc="0" baseline="0">
                <a:solidFill>
                  <a:srgbClr val="2F2F2F"/>
                </a:solidFill>
                <a:latin typeface="Segoe UI Semibold" panose="020B0502040204020203" pitchFamily="34" charset="0"/>
                <a:cs typeface="Segoe UI Semibold" panose="020B0502040204020203" pitchFamily="34" charset="0"/>
              </a:defRPr>
            </a:lvl1pPr>
          </a:lstStyle>
          <a:p>
            <a:r>
              <a:rPr lang="en-US"/>
              <a:t>List on the left, image on the right</a:t>
            </a:r>
          </a:p>
        </p:txBody>
      </p:sp>
      <p:sp>
        <p:nvSpPr>
          <p:cNvPr id="59" name="Text Placeholder 6">
            <a:extLst>
              <a:ext uri="{FF2B5EF4-FFF2-40B4-BE49-F238E27FC236}">
                <a16:creationId xmlns:a16="http://schemas.microsoft.com/office/drawing/2014/main" id="{6E1033CB-5C19-6745-9098-766E25355ED0}"/>
              </a:ext>
            </a:extLst>
          </p:cNvPr>
          <p:cNvSpPr>
            <a:spLocks noGrp="1"/>
          </p:cNvSpPr>
          <p:nvPr>
            <p:ph type="body" sz="quarter" idx="13" hasCustomPrompt="1"/>
          </p:nvPr>
        </p:nvSpPr>
        <p:spPr>
          <a:xfrm>
            <a:off x="588415" y="1929472"/>
            <a:ext cx="6755589" cy="3867478"/>
          </a:xfrm>
          <a:prstGeom prst="rect">
            <a:avLst/>
          </a:prstGeom>
        </p:spPr>
        <p:txBody>
          <a:bodyPr/>
          <a:lstStyle>
            <a:lvl1pPr marL="342900" marR="0" indent="-342900" algn="r" defTabSz="457109" rtl="0" eaLnBrk="1" fontAlgn="auto" latinLnBrk="0" hangingPunct="1">
              <a:lnSpc>
                <a:spcPct val="100000"/>
              </a:lnSpc>
              <a:spcBef>
                <a:spcPts val="600"/>
              </a:spcBef>
              <a:spcAft>
                <a:spcPts val="600"/>
              </a:spcAft>
              <a:buClrTx/>
              <a:buSzTx/>
              <a:buFont typeface="Arial" panose="020B0604020202020204" pitchFamily="34" charset="0"/>
              <a:buNone/>
              <a:tabLst/>
              <a:defRPr sz="3200" spc="0" baseline="0">
                <a:solidFill>
                  <a:srgbClr val="2F2F2F"/>
                </a:solidFill>
                <a:latin typeface="Segoe UI" panose="020B0502040204020203" pitchFamily="34" charset="0"/>
                <a:cs typeface="Segoe UI" panose="020B0502040204020203" pitchFamily="34" charset="0"/>
              </a:defRPr>
            </a:lvl1pPr>
          </a:lstStyle>
          <a:p>
            <a:pPr lvl="0"/>
            <a:r>
              <a:rPr lang="en-US"/>
              <a:t>Detail, 32pt</a:t>
            </a:r>
          </a:p>
          <a:p>
            <a:pPr lvl="0"/>
            <a:r>
              <a:rPr lang="en-US"/>
              <a:t>Detail, 32pt</a:t>
            </a:r>
          </a:p>
          <a:p>
            <a:pPr lvl="0"/>
            <a:r>
              <a:rPr lang="en-US"/>
              <a:t>Detail, 32pt</a:t>
            </a:r>
          </a:p>
        </p:txBody>
      </p:sp>
      <p:sp>
        <p:nvSpPr>
          <p:cNvPr id="3" name="Picture Placeholder 2">
            <a:extLst>
              <a:ext uri="{FF2B5EF4-FFF2-40B4-BE49-F238E27FC236}">
                <a16:creationId xmlns:a16="http://schemas.microsoft.com/office/drawing/2014/main" id="{90521DD1-C3DF-A749-8763-9CC63EFC5880}"/>
              </a:ext>
            </a:extLst>
          </p:cNvPr>
          <p:cNvSpPr>
            <a:spLocks noGrp="1"/>
          </p:cNvSpPr>
          <p:nvPr>
            <p:ph type="pic" sz="quarter" idx="14" hasCustomPrompt="1"/>
          </p:nvPr>
        </p:nvSpPr>
        <p:spPr>
          <a:xfrm>
            <a:off x="8506680" y="1904327"/>
            <a:ext cx="3070138" cy="3926816"/>
          </a:xfrm>
          <a:prstGeom prst="rect">
            <a:avLst/>
          </a:prstGeom>
        </p:spPr>
        <p:txBody>
          <a:bodyPr/>
          <a:lstStyle>
            <a:lvl1pPr algn="ctr">
              <a:buNone/>
              <a:defRPr sz="3200" spc="0">
                <a:solidFill>
                  <a:schemeClr val="bg2"/>
                </a:solidFill>
              </a:defRPr>
            </a:lvl1pPr>
          </a:lstStyle>
          <a:p>
            <a:r>
              <a:rPr lang="en-US" dirty="0"/>
              <a:t>Add picture</a:t>
            </a:r>
          </a:p>
        </p:txBody>
      </p:sp>
    </p:spTree>
    <p:extLst>
      <p:ext uri="{BB962C8B-B14F-4D97-AF65-F5344CB8AC3E}">
        <p14:creationId xmlns:p14="http://schemas.microsoft.com/office/powerpoint/2010/main" val="2824877095"/>
      </p:ext>
    </p:extLst>
  </p:cSld>
  <p:clrMapOvr>
    <a:masterClrMapping/>
  </p:clrMapOvr>
  <p:transition spd="med"/>
  <p:extLst>
    <p:ext uri="{DCECCB84-F9BA-43D5-87BE-67443E8EF086}">
      <p15:sldGuideLst xmlns:p15="http://schemas.microsoft.com/office/powerpoint/2012/main">
        <p15:guide id="1" orient="horz" pos="127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bject 12">
            <a:extLst>
              <a:ext uri="{FF2B5EF4-FFF2-40B4-BE49-F238E27FC236}">
                <a16:creationId xmlns:a16="http://schemas.microsoft.com/office/drawing/2014/main" id="{17F9A7BF-5BF6-6447-B55B-7AEA8903217D}"/>
              </a:ext>
            </a:extLst>
          </p:cNvPr>
          <p:cNvSpPr txBox="1"/>
          <p:nvPr userDrawn="1"/>
        </p:nvSpPr>
        <p:spPr>
          <a:xfrm>
            <a:off x="8551223" y="4552295"/>
            <a:ext cx="3950893" cy="1143350"/>
          </a:xfrm>
          <a:prstGeom prst="rect">
            <a:avLst/>
          </a:prstGeom>
        </p:spPr>
        <p:txBody>
          <a:bodyPr vert="horz" wrap="square" lIns="0" tIns="155177" rIns="0" bIns="0" rtlCol="0">
            <a:spAutoFit/>
          </a:bodyPr>
          <a:lstStyle/>
          <a:p>
            <a:pPr marL="9519" marR="3808">
              <a:lnSpc>
                <a:spcPts val="8867"/>
              </a:lnSpc>
              <a:spcBef>
                <a:spcPts val="1222"/>
              </a:spcBef>
            </a:pPr>
            <a:r>
              <a:rPr lang="en-US" sz="4498" b="1" spc="-26" dirty="0">
                <a:solidFill>
                  <a:srgbClr val="2F2E2F"/>
                </a:solidFill>
                <a:latin typeface="Segoe UI"/>
                <a:cs typeface="Segoe UI"/>
              </a:rPr>
              <a:t>Thank you</a:t>
            </a:r>
            <a:endParaRPr sz="4498" dirty="0">
              <a:solidFill>
                <a:srgbClr val="2F2E2F"/>
              </a:solidFill>
              <a:latin typeface="Segoe UI"/>
              <a:cs typeface="Segoe UI"/>
            </a:endParaRPr>
          </a:p>
        </p:txBody>
      </p:sp>
      <p:sp>
        <p:nvSpPr>
          <p:cNvPr id="6" name="Text Placeholder 4">
            <a:extLst>
              <a:ext uri="{FF2B5EF4-FFF2-40B4-BE49-F238E27FC236}">
                <a16:creationId xmlns:a16="http://schemas.microsoft.com/office/drawing/2014/main" id="{FB4B2E72-FA35-F948-8644-2D3A788C1A1F}"/>
              </a:ext>
            </a:extLst>
          </p:cNvPr>
          <p:cNvSpPr>
            <a:spLocks noGrp="1"/>
          </p:cNvSpPr>
          <p:nvPr>
            <p:ph type="body" sz="quarter" idx="12" hasCustomPrompt="1"/>
          </p:nvPr>
        </p:nvSpPr>
        <p:spPr>
          <a:xfrm>
            <a:off x="632327" y="6280486"/>
            <a:ext cx="4164583" cy="197683"/>
          </a:xfrm>
          <a:prstGeom prst="rect">
            <a:avLst/>
          </a:prstGeom>
          <a:noFill/>
        </p:spPr>
        <p:txBody>
          <a:bodyPr wrap="square" lIns="0" tIns="0" rIns="0" bIns="0">
            <a:spAutoFit/>
          </a:bodyPr>
          <a:lstStyle>
            <a:lvl1pPr marL="0" indent="0">
              <a:spcBef>
                <a:spcPts val="0"/>
              </a:spcBef>
              <a:buNone/>
              <a:defRPr sz="1799" spc="0" baseline="0">
                <a:solidFill>
                  <a:srgbClr val="0478D4"/>
                </a:solidFill>
                <a:latin typeface="+mn-lt"/>
                <a:cs typeface="Segoe UI" panose="020B0502040204020203" pitchFamily="34" charset="0"/>
              </a:defRPr>
            </a:lvl1pPr>
          </a:lstStyle>
          <a:p>
            <a:pPr lvl="0"/>
            <a:r>
              <a:rPr lang="en-US" err="1"/>
              <a:t>Microsoft.com</a:t>
            </a:r>
            <a:r>
              <a:rPr lang="en-US"/>
              <a:t>/Learn</a:t>
            </a:r>
          </a:p>
        </p:txBody>
      </p:sp>
    </p:spTree>
    <p:extLst>
      <p:ext uri="{BB962C8B-B14F-4D97-AF65-F5344CB8AC3E}">
        <p14:creationId xmlns:p14="http://schemas.microsoft.com/office/powerpoint/2010/main" val="3854227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pecial Section Divider">
    <p:bg>
      <p:bgPr>
        <a:solidFill>
          <a:srgbClr val="F2F2F2"/>
        </a:solidFill>
        <a:effectLst/>
      </p:bgPr>
    </p:bg>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23E8EA90-A74B-1644-8AAF-65FE0006F75A}"/>
              </a:ext>
            </a:extLst>
          </p:cNvPr>
          <p:cNvPicPr>
            <a:picLocks noChangeAspect="1"/>
          </p:cNvPicPr>
          <p:nvPr userDrawn="1"/>
        </p:nvPicPr>
        <p:blipFill>
          <a:blip r:embed="rId2"/>
          <a:stretch>
            <a:fillRect/>
          </a:stretch>
        </p:blipFill>
        <p:spPr>
          <a:xfrm>
            <a:off x="2812923" y="0"/>
            <a:ext cx="9379077" cy="6227998"/>
          </a:xfrm>
          <a:prstGeom prst="rect">
            <a:avLst/>
          </a:prstGeom>
          <a:ln w="12700">
            <a:miter lim="400000"/>
          </a:ln>
        </p:spPr>
      </p:pic>
      <p:sp>
        <p:nvSpPr>
          <p:cNvPr id="8" name="Rounded Rectangle">
            <a:extLst>
              <a:ext uri="{FF2B5EF4-FFF2-40B4-BE49-F238E27FC236}">
                <a16:creationId xmlns:a16="http://schemas.microsoft.com/office/drawing/2014/main" id="{D977F431-0689-8C41-B7A7-3F422DA3B700}"/>
              </a:ext>
            </a:extLst>
          </p:cNvPr>
          <p:cNvSpPr/>
          <p:nvPr userDrawn="1"/>
        </p:nvSpPr>
        <p:spPr>
          <a:xfrm>
            <a:off x="1408021" y="1082401"/>
            <a:ext cx="9375960" cy="4693198"/>
          </a:xfrm>
          <a:prstGeom prst="roundRect">
            <a:avLst>
              <a:gd name="adj" fmla="val 1379"/>
            </a:avLst>
          </a:prstGeom>
          <a:solidFill>
            <a:srgbClr val="FFFFFF"/>
          </a:solidFill>
          <a:ln w="12700">
            <a:miter lim="400000"/>
          </a:ln>
        </p:spPr>
        <p:txBody>
          <a:bodyPr lIns="0" tIns="0" rIns="0" bIns="0" anchor="ctr"/>
          <a:lstStyle/>
          <a:p>
            <a:pPr algn="ctr">
              <a:lnSpc>
                <a:spcPct val="100000"/>
              </a:lnSpc>
              <a:defRPr sz="3200" spc="0">
                <a:latin typeface="Helvetica Neue Medium"/>
                <a:ea typeface="Helvetica Neue Medium"/>
                <a:cs typeface="Helvetica Neue Medium"/>
                <a:sym typeface="Helvetica Neue Medium"/>
              </a:defRPr>
            </a:pPr>
            <a:endParaRPr sz="1600" dirty="0"/>
          </a:p>
        </p:txBody>
      </p:sp>
      <p:pic>
        <p:nvPicPr>
          <p:cNvPr id="9" name="Image" descr="Image">
            <a:extLst>
              <a:ext uri="{FF2B5EF4-FFF2-40B4-BE49-F238E27FC236}">
                <a16:creationId xmlns:a16="http://schemas.microsoft.com/office/drawing/2014/main" id="{4DA96CE1-B3E4-7D4F-BE51-C00D0B1BEBFE}"/>
              </a:ext>
            </a:extLst>
          </p:cNvPr>
          <p:cNvPicPr>
            <a:picLocks noChangeAspect="1"/>
          </p:cNvPicPr>
          <p:nvPr userDrawn="1"/>
        </p:nvPicPr>
        <p:blipFill>
          <a:blip r:embed="rId3"/>
          <a:stretch>
            <a:fillRect/>
          </a:stretch>
        </p:blipFill>
        <p:spPr>
          <a:xfrm>
            <a:off x="8047" y="8948"/>
            <a:ext cx="12192000" cy="6858000"/>
          </a:xfrm>
          <a:prstGeom prst="rect">
            <a:avLst/>
          </a:prstGeom>
          <a:ln w="12700">
            <a:miter lim="400000"/>
          </a:ln>
        </p:spPr>
      </p:pic>
      <p:sp>
        <p:nvSpPr>
          <p:cNvPr id="5" name="Title 1">
            <a:extLst>
              <a:ext uri="{FF2B5EF4-FFF2-40B4-BE49-F238E27FC236}">
                <a16:creationId xmlns:a16="http://schemas.microsoft.com/office/drawing/2014/main" id="{7FEDD2F8-AEE0-8D4B-8642-3DF4E1390824}"/>
              </a:ext>
            </a:extLst>
          </p:cNvPr>
          <p:cNvSpPr>
            <a:spLocks noGrp="1"/>
          </p:cNvSpPr>
          <p:nvPr>
            <p:ph type="title" hasCustomPrompt="1"/>
          </p:nvPr>
        </p:nvSpPr>
        <p:spPr>
          <a:xfrm>
            <a:off x="2545781" y="2666823"/>
            <a:ext cx="7127680" cy="553998"/>
          </a:xfrm>
          <a:prstGeom prst="rect">
            <a:avLst/>
          </a:prstGeom>
        </p:spPr>
        <p:txBody>
          <a:bodyPr wrap="square" lIns="0" tIns="0" rIns="0" bIns="0">
            <a:noAutofit/>
          </a:bodyPr>
          <a:lstStyle>
            <a:lvl1pPr marL="4571">
              <a:lnSpc>
                <a:spcPct val="100000"/>
              </a:lnSpc>
              <a:defRPr sz="3600" b="1" i="0" spc="-50" baseline="0">
                <a:solidFill>
                  <a:srgbClr val="243A5E"/>
                </a:solidFill>
                <a:latin typeface="Segoe UI Semibold" panose="020B0502040204020203" pitchFamily="34" charset="0"/>
                <a:cs typeface="Segoe UI Semibold" panose="020B0502040204020203" pitchFamily="34" charset="0"/>
              </a:defRPr>
            </a:lvl1pPr>
          </a:lstStyle>
          <a:p>
            <a:r>
              <a:rPr lang="en-US"/>
              <a:t>Presentation title, 36pt</a:t>
            </a:r>
          </a:p>
        </p:txBody>
      </p:sp>
      <p:sp>
        <p:nvSpPr>
          <p:cNvPr id="6" name="Subtitle 2">
            <a:extLst>
              <a:ext uri="{FF2B5EF4-FFF2-40B4-BE49-F238E27FC236}">
                <a16:creationId xmlns:a16="http://schemas.microsoft.com/office/drawing/2014/main" id="{9E0105FF-A462-154A-9AEE-AD7318DF04E2}"/>
              </a:ext>
            </a:extLst>
          </p:cNvPr>
          <p:cNvSpPr>
            <a:spLocks noGrp="1"/>
          </p:cNvSpPr>
          <p:nvPr>
            <p:ph type="subTitle" idx="1" hasCustomPrompt="1"/>
          </p:nvPr>
        </p:nvSpPr>
        <p:spPr>
          <a:xfrm>
            <a:off x="2541820" y="2012658"/>
            <a:ext cx="7131642" cy="338554"/>
          </a:xfrm>
          <a:prstGeom prst="rect">
            <a:avLst/>
          </a:prstGeom>
        </p:spPr>
        <p:txBody>
          <a:bodyPr wrap="square" lIns="0" tIns="0" rIns="0" bIns="0">
            <a:spAutoFit/>
          </a:bodyPr>
          <a:lstStyle>
            <a:lvl1pPr marL="0" indent="0" algn="l">
              <a:lnSpc>
                <a:spcPct val="100000"/>
              </a:lnSpc>
              <a:spcBef>
                <a:spcPts val="0"/>
              </a:spcBef>
              <a:buNone/>
              <a:defRPr sz="2200" cap="all" spc="280" baseline="0">
                <a:solidFill>
                  <a:srgbClr val="0078D4"/>
                </a:solidFill>
                <a:latin typeface="Segoe UI" panose="020B0502040204020203" pitchFamily="34" charset="0"/>
                <a:cs typeface="Segoe UI" panose="020B0502040204020203" pitchFamily="34" charset="0"/>
              </a:defRPr>
            </a:lvl1pPr>
            <a:lvl2pPr marL="228554" indent="0" algn="ctr">
              <a:buNone/>
              <a:defRPr sz="1000"/>
            </a:lvl2pPr>
            <a:lvl3pPr marL="457109" indent="0" algn="ctr">
              <a:buNone/>
              <a:defRPr sz="900"/>
            </a:lvl3pPr>
            <a:lvl4pPr marL="685663" indent="0" algn="ctr">
              <a:buNone/>
              <a:defRPr sz="800"/>
            </a:lvl4pPr>
            <a:lvl5pPr marL="914217" indent="0" algn="ctr">
              <a:buNone/>
              <a:defRPr sz="800"/>
            </a:lvl5pPr>
            <a:lvl6pPr marL="1142771" indent="0" algn="ctr">
              <a:buNone/>
              <a:defRPr sz="800"/>
            </a:lvl6pPr>
            <a:lvl7pPr marL="1371326" indent="0" algn="ctr">
              <a:buNone/>
              <a:defRPr sz="800"/>
            </a:lvl7pPr>
            <a:lvl8pPr marL="1599880" indent="0" algn="ctr">
              <a:buNone/>
              <a:defRPr sz="800"/>
            </a:lvl8pPr>
            <a:lvl9pPr marL="1828434" indent="0" algn="ctr">
              <a:buNone/>
              <a:defRPr sz="800"/>
            </a:lvl9pPr>
          </a:lstStyle>
          <a:p>
            <a:pPr lvl="0"/>
            <a:r>
              <a:rPr lang="en-US"/>
              <a:t>Speaker name or subtitle, 22pt</a:t>
            </a:r>
          </a:p>
        </p:txBody>
      </p:sp>
      <p:sp>
        <p:nvSpPr>
          <p:cNvPr id="10" name="Text Placeholder 9">
            <a:extLst>
              <a:ext uri="{FF2B5EF4-FFF2-40B4-BE49-F238E27FC236}">
                <a16:creationId xmlns:a16="http://schemas.microsoft.com/office/drawing/2014/main" id="{408D70BC-3E91-4744-93D8-5A1B55811711}"/>
              </a:ext>
            </a:extLst>
          </p:cNvPr>
          <p:cNvSpPr>
            <a:spLocks noGrp="1"/>
          </p:cNvSpPr>
          <p:nvPr>
            <p:ph type="body" sz="quarter" idx="10" hasCustomPrompt="1"/>
          </p:nvPr>
        </p:nvSpPr>
        <p:spPr>
          <a:xfrm>
            <a:off x="2545782" y="3536433"/>
            <a:ext cx="7127679" cy="1454023"/>
          </a:xfrm>
          <a:prstGeom prst="rect">
            <a:avLst/>
          </a:prstGeom>
        </p:spPr>
        <p:txBody>
          <a:bodyPr lIns="0" tIns="0" rIns="0" bIns="0">
            <a:normAutofit/>
          </a:bodyPr>
          <a:lstStyle>
            <a:lvl1pPr marL="0" indent="0">
              <a:buNone/>
              <a:defRPr sz="2000" b="0" i="0" spc="0">
                <a:solidFill>
                  <a:srgbClr val="2F2F2F"/>
                </a:solidFill>
                <a:latin typeface="Segoe UI" panose="020B0502040204020203" pitchFamily="34" charset="0"/>
                <a:cs typeface="Segoe UI" panose="020B0502040204020203" pitchFamily="34" charset="0"/>
              </a:defRPr>
            </a:lvl1pPr>
          </a:lstStyle>
          <a:p>
            <a:pPr lvl="0"/>
            <a:r>
              <a:rPr lang="en-US"/>
              <a:t>Body copy, 20pt</a:t>
            </a:r>
          </a:p>
        </p:txBody>
      </p:sp>
      <p:grpSp>
        <p:nvGrpSpPr>
          <p:cNvPr id="11" name="Group 10">
            <a:extLst>
              <a:ext uri="{FF2B5EF4-FFF2-40B4-BE49-F238E27FC236}">
                <a16:creationId xmlns:a16="http://schemas.microsoft.com/office/drawing/2014/main" id="{B9884A09-66B7-CF4C-9E8A-7359F25D6FE7}"/>
              </a:ext>
            </a:extLst>
          </p:cNvPr>
          <p:cNvGrpSpPr/>
          <p:nvPr userDrawn="1"/>
        </p:nvGrpSpPr>
        <p:grpSpPr>
          <a:xfrm rot="5400000">
            <a:off x="10128268" y="2370357"/>
            <a:ext cx="6748141" cy="2227148"/>
            <a:chOff x="8206313" y="6182284"/>
            <a:chExt cx="12824005" cy="4231313"/>
          </a:xfrm>
        </p:grpSpPr>
        <p:pic>
          <p:nvPicPr>
            <p:cNvPr id="12" name="Image" descr="Image">
              <a:extLst>
                <a:ext uri="{FF2B5EF4-FFF2-40B4-BE49-F238E27FC236}">
                  <a16:creationId xmlns:a16="http://schemas.microsoft.com/office/drawing/2014/main" id="{BFD6579F-2E0B-AC4E-B3CF-F8E77C54053E}"/>
                </a:ext>
              </a:extLst>
            </p:cNvPr>
            <p:cNvPicPr>
              <a:picLocks noChangeAspect="1"/>
            </p:cNvPicPr>
            <p:nvPr userDrawn="1"/>
          </p:nvPicPr>
          <p:blipFill>
            <a:blip r:embed="rId4"/>
            <a:srcRect b="20208"/>
            <a:stretch>
              <a:fillRect/>
            </a:stretch>
          </p:blipFill>
          <p:spPr>
            <a:xfrm>
              <a:off x="9825738" y="6285642"/>
              <a:ext cx="11204580" cy="2819606"/>
            </a:xfrm>
            <a:prstGeom prst="rect">
              <a:avLst/>
            </a:prstGeom>
            <a:ln w="12700">
              <a:miter lim="400000"/>
            </a:ln>
          </p:spPr>
        </p:pic>
        <p:sp>
          <p:nvSpPr>
            <p:cNvPr id="13" name="R134 G97 B197…">
              <a:extLst>
                <a:ext uri="{FF2B5EF4-FFF2-40B4-BE49-F238E27FC236}">
                  <a16:creationId xmlns:a16="http://schemas.microsoft.com/office/drawing/2014/main" id="{C1FB9FD0-9348-D44A-B22B-BA9C683ED97E}"/>
                </a:ext>
              </a:extLst>
            </p:cNvPr>
            <p:cNvSpPr txBox="1"/>
            <p:nvPr userDrawn="1"/>
          </p:nvSpPr>
          <p:spPr>
            <a:xfrm>
              <a:off x="1002816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R134 G97 B197</a:t>
              </a:r>
            </a:p>
          </p:txBody>
        </p:sp>
        <p:sp>
          <p:nvSpPr>
            <p:cNvPr id="14" name="R59 G46 B88…">
              <a:extLst>
                <a:ext uri="{FF2B5EF4-FFF2-40B4-BE49-F238E27FC236}">
                  <a16:creationId xmlns:a16="http://schemas.microsoft.com/office/drawing/2014/main" id="{F8BE03AA-34DA-4049-B449-11A0EE1852CE}"/>
                </a:ext>
              </a:extLst>
            </p:cNvPr>
            <p:cNvSpPr txBox="1"/>
            <p:nvPr userDrawn="1"/>
          </p:nvSpPr>
          <p:spPr>
            <a:xfrm>
              <a:off x="11822346"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R59 G46 B88</a:t>
              </a:r>
            </a:p>
          </p:txBody>
        </p:sp>
        <p:sp>
          <p:nvSpPr>
            <p:cNvPr id="15" name="R213 G157 B255…">
              <a:extLst>
                <a:ext uri="{FF2B5EF4-FFF2-40B4-BE49-F238E27FC236}">
                  <a16:creationId xmlns:a16="http://schemas.microsoft.com/office/drawing/2014/main" id="{2B0C9B98-814E-2F4A-8F45-17752BEDEFFE}"/>
                </a:ext>
              </a:extLst>
            </p:cNvPr>
            <p:cNvSpPr txBox="1"/>
            <p:nvPr userDrawn="1"/>
          </p:nvSpPr>
          <p:spPr>
            <a:xfrm>
              <a:off x="10028161"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B2E58"/>
                  </a:solidFill>
                </a:defRPr>
              </a:pPr>
              <a:r>
                <a:rPr sz="500" dirty="0"/>
                <a:t>R213 G157 B255</a:t>
              </a:r>
            </a:p>
          </p:txBody>
        </p:sp>
        <p:sp>
          <p:nvSpPr>
            <p:cNvPr id="16" name="R161 G133 B210…">
              <a:extLst>
                <a:ext uri="{FF2B5EF4-FFF2-40B4-BE49-F238E27FC236}">
                  <a16:creationId xmlns:a16="http://schemas.microsoft.com/office/drawing/2014/main" id="{7B698C4F-5365-EA49-9E8E-37D03F323454}"/>
                </a:ext>
              </a:extLst>
            </p:cNvPr>
            <p:cNvSpPr txBox="1"/>
            <p:nvPr userDrawn="1"/>
          </p:nvSpPr>
          <p:spPr>
            <a:xfrm>
              <a:off x="11822346"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R161 G133 B210</a:t>
              </a:r>
            </a:p>
          </p:txBody>
        </p:sp>
        <p:sp>
          <p:nvSpPr>
            <p:cNvPr id="17" name="R0 G120 B212…">
              <a:extLst>
                <a:ext uri="{FF2B5EF4-FFF2-40B4-BE49-F238E27FC236}">
                  <a16:creationId xmlns:a16="http://schemas.microsoft.com/office/drawing/2014/main" id="{FD35F576-63A9-D94A-9E52-E9846D10E673}"/>
                </a:ext>
              </a:extLst>
            </p:cNvPr>
            <p:cNvSpPr txBox="1"/>
            <p:nvPr userDrawn="1"/>
          </p:nvSpPr>
          <p:spPr>
            <a:xfrm>
              <a:off x="138827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G120 B212 </a:t>
              </a:r>
            </a:p>
          </p:txBody>
        </p:sp>
        <p:sp>
          <p:nvSpPr>
            <p:cNvPr id="18" name="R36 G58 B94…">
              <a:extLst>
                <a:ext uri="{FF2B5EF4-FFF2-40B4-BE49-F238E27FC236}">
                  <a16:creationId xmlns:a16="http://schemas.microsoft.com/office/drawing/2014/main" id="{75AD73AB-A303-AB4D-BE93-3CC19BEE95EE}"/>
                </a:ext>
              </a:extLst>
            </p:cNvPr>
            <p:cNvSpPr txBox="1"/>
            <p:nvPr userDrawn="1"/>
          </p:nvSpPr>
          <p:spPr>
            <a:xfrm>
              <a:off x="156769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R36 G58 B94</a:t>
              </a:r>
              <a:endParaRPr sz="900" dirty="0">
                <a:solidFill>
                  <a:srgbClr val="000000"/>
                </a:solidFill>
                <a:latin typeface="Times"/>
                <a:ea typeface="Times"/>
                <a:cs typeface="Times"/>
                <a:sym typeface="Times"/>
              </a:endParaRPr>
            </a:p>
          </p:txBody>
        </p:sp>
        <p:sp>
          <p:nvSpPr>
            <p:cNvPr id="20" name="R80 G230 B255…">
              <a:extLst>
                <a:ext uri="{FF2B5EF4-FFF2-40B4-BE49-F238E27FC236}">
                  <a16:creationId xmlns:a16="http://schemas.microsoft.com/office/drawing/2014/main" id="{73A6DAC9-3DF7-1247-B432-B0151529BE90}"/>
                </a:ext>
              </a:extLst>
            </p:cNvPr>
            <p:cNvSpPr txBox="1"/>
            <p:nvPr userDrawn="1"/>
          </p:nvSpPr>
          <p:spPr>
            <a:xfrm>
              <a:off x="138827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243A5E"/>
                  </a:solidFill>
                </a:defRPr>
              </a:pPr>
              <a:r>
                <a:rPr sz="500" dirty="0"/>
                <a:t>R80 G230 B255</a:t>
              </a:r>
              <a:endParaRPr sz="900" dirty="0">
                <a:latin typeface="Times"/>
                <a:ea typeface="Times"/>
                <a:cs typeface="Times"/>
                <a:sym typeface="Times"/>
              </a:endParaRPr>
            </a:p>
          </p:txBody>
        </p:sp>
        <p:sp>
          <p:nvSpPr>
            <p:cNvPr id="21" name="R40 G167 B233…">
              <a:extLst>
                <a:ext uri="{FF2B5EF4-FFF2-40B4-BE49-F238E27FC236}">
                  <a16:creationId xmlns:a16="http://schemas.microsoft.com/office/drawing/2014/main" id="{0F76C5AE-1071-044C-AA75-BF4F88A80762}"/>
                </a:ext>
              </a:extLst>
            </p:cNvPr>
            <p:cNvSpPr txBox="1"/>
            <p:nvPr userDrawn="1"/>
          </p:nvSpPr>
          <p:spPr>
            <a:xfrm>
              <a:off x="15676945"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G167 B233</a:t>
              </a:r>
            </a:p>
          </p:txBody>
        </p:sp>
        <p:sp>
          <p:nvSpPr>
            <p:cNvPr id="22" name="R0 G133 B117   Hex #008575   C100 M15 Y60 K0   PMS 3285 C">
              <a:extLst>
                <a:ext uri="{FF2B5EF4-FFF2-40B4-BE49-F238E27FC236}">
                  <a16:creationId xmlns:a16="http://schemas.microsoft.com/office/drawing/2014/main" id="{D035A622-20C6-674D-ABDC-CB954413DF1C}"/>
                </a:ext>
              </a:extLst>
            </p:cNvPr>
            <p:cNvSpPr txBox="1"/>
            <p:nvPr userDrawn="1"/>
          </p:nvSpPr>
          <p:spPr>
            <a:xfrm>
              <a:off x="17737362"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G133 B117 </a:t>
              </a:r>
            </a:p>
          </p:txBody>
        </p:sp>
        <p:sp>
          <p:nvSpPr>
            <p:cNvPr id="23" name="R39 G75 B71   Hex #274b47…">
              <a:extLst>
                <a:ext uri="{FF2B5EF4-FFF2-40B4-BE49-F238E27FC236}">
                  <a16:creationId xmlns:a16="http://schemas.microsoft.com/office/drawing/2014/main" id="{61E4D389-EB97-A448-AD60-AEDEB2F00D3A}"/>
                </a:ext>
              </a:extLst>
            </p:cNvPr>
            <p:cNvSpPr txBox="1"/>
            <p:nvPr userDrawn="1"/>
          </p:nvSpPr>
          <p:spPr>
            <a:xfrm>
              <a:off x="19531545" y="6555303"/>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R39 G75 B71 </a:t>
              </a:r>
            </a:p>
          </p:txBody>
        </p:sp>
        <p:sp>
          <p:nvSpPr>
            <p:cNvPr id="24" name="R48 G229 B208…">
              <a:extLst>
                <a:ext uri="{FF2B5EF4-FFF2-40B4-BE49-F238E27FC236}">
                  <a16:creationId xmlns:a16="http://schemas.microsoft.com/office/drawing/2014/main" id="{B439E7C5-9742-434B-AD0D-FDF86B290917}"/>
                </a:ext>
              </a:extLst>
            </p:cNvPr>
            <p:cNvSpPr txBox="1"/>
            <p:nvPr userDrawn="1"/>
          </p:nvSpPr>
          <p:spPr>
            <a:xfrm>
              <a:off x="17737362" y="723297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304A47"/>
                  </a:solidFill>
                </a:defRPr>
              </a:pPr>
              <a:r>
                <a:rPr sz="500" dirty="0"/>
                <a:t>R48 G229 B208</a:t>
              </a:r>
              <a:endParaRPr sz="900" dirty="0">
                <a:latin typeface="Times"/>
                <a:ea typeface="Times"/>
                <a:cs typeface="Times"/>
                <a:sym typeface="Times"/>
              </a:endParaRPr>
            </a:p>
          </p:txBody>
        </p:sp>
        <p:sp>
          <p:nvSpPr>
            <p:cNvPr id="25" name="R40 G194 B209…">
              <a:extLst>
                <a:ext uri="{FF2B5EF4-FFF2-40B4-BE49-F238E27FC236}">
                  <a16:creationId xmlns:a16="http://schemas.microsoft.com/office/drawing/2014/main" id="{5A894DB0-0F8E-2F4F-A2AB-6D410D902A92}"/>
                </a:ext>
              </a:extLst>
            </p:cNvPr>
            <p:cNvSpPr txBox="1"/>
            <p:nvPr userDrawn="1"/>
          </p:nvSpPr>
          <p:spPr>
            <a:xfrm>
              <a:off x="19531545" y="7159864"/>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R40 G194 B209</a:t>
              </a:r>
            </a:p>
            <a:p>
              <a:pPr defTabSz="457200">
                <a:lnSpc>
                  <a:spcPct val="100000"/>
                </a:lnSpc>
                <a:defRPr sz="900" spc="0"/>
              </a:pPr>
              <a:endParaRPr sz="500" dirty="0"/>
            </a:p>
          </p:txBody>
        </p:sp>
        <p:sp>
          <p:nvSpPr>
            <p:cNvPr id="26" name="R16 G124 B16  Hex #107c10  C75 M0 Y100 K0   PMS 362 C">
              <a:extLst>
                <a:ext uri="{FF2B5EF4-FFF2-40B4-BE49-F238E27FC236}">
                  <a16:creationId xmlns:a16="http://schemas.microsoft.com/office/drawing/2014/main" id="{F38A69B6-9F9E-CC48-91C2-1575DD38A32F}"/>
                </a:ext>
              </a:extLst>
            </p:cNvPr>
            <p:cNvSpPr txBox="1"/>
            <p:nvPr userDrawn="1"/>
          </p:nvSpPr>
          <p:spPr>
            <a:xfrm>
              <a:off x="1002816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R16 G124 B16 </a:t>
              </a:r>
            </a:p>
          </p:txBody>
        </p:sp>
        <p:sp>
          <p:nvSpPr>
            <p:cNvPr id="27" name="R5 G75 B22   Hex #054b16…">
              <a:extLst>
                <a:ext uri="{FF2B5EF4-FFF2-40B4-BE49-F238E27FC236}">
                  <a16:creationId xmlns:a16="http://schemas.microsoft.com/office/drawing/2014/main" id="{28A274DA-9171-9747-AB5C-EF263821F373}"/>
                </a:ext>
              </a:extLst>
            </p:cNvPr>
            <p:cNvSpPr txBox="1"/>
            <p:nvPr userDrawn="1"/>
          </p:nvSpPr>
          <p:spPr>
            <a:xfrm>
              <a:off x="11822348" y="8063328"/>
              <a:ext cx="1296343" cy="4874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R5 G75 B22  </a:t>
              </a:r>
              <a:br>
                <a:rPr sz="500" dirty="0"/>
              </a:br>
              <a:endParaRPr sz="500" dirty="0"/>
            </a:p>
          </p:txBody>
        </p:sp>
        <p:sp>
          <p:nvSpPr>
            <p:cNvPr id="28" name="R155 G240 B11…">
              <a:extLst>
                <a:ext uri="{FF2B5EF4-FFF2-40B4-BE49-F238E27FC236}">
                  <a16:creationId xmlns:a16="http://schemas.microsoft.com/office/drawing/2014/main" id="{56DA42B8-D18A-0347-81E1-BE7A8DE6AF9A}"/>
                </a:ext>
              </a:extLst>
            </p:cNvPr>
            <p:cNvSpPr txBox="1"/>
            <p:nvPr userDrawn="1"/>
          </p:nvSpPr>
          <p:spPr>
            <a:xfrm>
              <a:off x="1002816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1F491D"/>
                  </a:solidFill>
                </a:defRPr>
              </a:pPr>
              <a:r>
                <a:rPr sz="500" dirty="0"/>
                <a:t>R155 G240 B11</a:t>
              </a:r>
              <a:endParaRPr sz="900" dirty="0">
                <a:latin typeface="Times"/>
                <a:ea typeface="Times"/>
                <a:cs typeface="Times"/>
                <a:sym typeface="Times"/>
              </a:endParaRPr>
            </a:p>
          </p:txBody>
        </p:sp>
        <p:sp>
          <p:nvSpPr>
            <p:cNvPr id="29" name="R127 G186 B0…">
              <a:extLst>
                <a:ext uri="{FF2B5EF4-FFF2-40B4-BE49-F238E27FC236}">
                  <a16:creationId xmlns:a16="http://schemas.microsoft.com/office/drawing/2014/main" id="{407A1C50-6794-EC45-AD4A-3097DBC245F1}"/>
                </a:ext>
              </a:extLst>
            </p:cNvPr>
            <p:cNvSpPr txBox="1"/>
            <p:nvPr userDrawn="1"/>
          </p:nvSpPr>
          <p:spPr>
            <a:xfrm>
              <a:off x="11822346"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R127 G186 B0</a:t>
              </a:r>
            </a:p>
          </p:txBody>
        </p:sp>
        <p:sp>
          <p:nvSpPr>
            <p:cNvPr id="30" name="R216 G59 B1…">
              <a:extLst>
                <a:ext uri="{FF2B5EF4-FFF2-40B4-BE49-F238E27FC236}">
                  <a16:creationId xmlns:a16="http://schemas.microsoft.com/office/drawing/2014/main" id="{D095C4F1-2383-4949-9E67-33D47E26159C}"/>
                </a:ext>
              </a:extLst>
            </p:cNvPr>
            <p:cNvSpPr txBox="1"/>
            <p:nvPr userDrawn="1"/>
          </p:nvSpPr>
          <p:spPr>
            <a:xfrm>
              <a:off x="13882762"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R216 G59 B1</a:t>
              </a:r>
              <a:endParaRPr sz="500" dirty="0">
                <a:solidFill>
                  <a:srgbClr val="000000"/>
                </a:solidFill>
              </a:endParaRPr>
            </a:p>
          </p:txBody>
        </p:sp>
        <p:sp>
          <p:nvSpPr>
            <p:cNvPr id="31" name="R107 G41 B41…">
              <a:extLst>
                <a:ext uri="{FF2B5EF4-FFF2-40B4-BE49-F238E27FC236}">
                  <a16:creationId xmlns:a16="http://schemas.microsoft.com/office/drawing/2014/main" id="{EF879688-380F-CF44-BF84-F8F8CF2581B1}"/>
                </a:ext>
              </a:extLst>
            </p:cNvPr>
            <p:cNvSpPr txBox="1"/>
            <p:nvPr userDrawn="1"/>
          </p:nvSpPr>
          <p:spPr>
            <a:xfrm>
              <a:off x="15676943"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R107 G41 B41 </a:t>
              </a:r>
            </a:p>
          </p:txBody>
        </p:sp>
        <p:sp>
          <p:nvSpPr>
            <p:cNvPr id="32" name="R255 G147 B73…">
              <a:extLst>
                <a:ext uri="{FF2B5EF4-FFF2-40B4-BE49-F238E27FC236}">
                  <a16:creationId xmlns:a16="http://schemas.microsoft.com/office/drawing/2014/main" id="{82FE479A-A702-DE46-A103-A0B4A98D60D1}"/>
                </a:ext>
              </a:extLst>
            </p:cNvPr>
            <p:cNvSpPr txBox="1"/>
            <p:nvPr userDrawn="1"/>
          </p:nvSpPr>
          <p:spPr>
            <a:xfrm>
              <a:off x="138827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32D2B"/>
                  </a:solidFill>
                </a:defRPr>
              </a:pPr>
              <a:r>
                <a:rPr sz="500" dirty="0"/>
                <a:t>R255 G147 B73</a:t>
              </a:r>
            </a:p>
          </p:txBody>
        </p:sp>
        <p:sp>
          <p:nvSpPr>
            <p:cNvPr id="33" name="R241 G101 B34…">
              <a:extLst>
                <a:ext uri="{FF2B5EF4-FFF2-40B4-BE49-F238E27FC236}">
                  <a16:creationId xmlns:a16="http://schemas.microsoft.com/office/drawing/2014/main" id="{914E0248-5807-5649-9D67-8A87B157D20B}"/>
                </a:ext>
              </a:extLst>
            </p:cNvPr>
            <p:cNvSpPr txBox="1"/>
            <p:nvPr userDrawn="1"/>
          </p:nvSpPr>
          <p:spPr>
            <a:xfrm>
              <a:off x="15676943"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R241 G101 B34</a:t>
              </a:r>
            </a:p>
          </p:txBody>
        </p:sp>
        <p:sp>
          <p:nvSpPr>
            <p:cNvPr id="34" name="R255 G185 B0…">
              <a:extLst>
                <a:ext uri="{FF2B5EF4-FFF2-40B4-BE49-F238E27FC236}">
                  <a16:creationId xmlns:a16="http://schemas.microsoft.com/office/drawing/2014/main" id="{1E86FE6E-DB36-9648-ABCD-0F63CD0E146B}"/>
                </a:ext>
              </a:extLst>
            </p:cNvPr>
            <p:cNvSpPr txBox="1"/>
            <p:nvPr userDrawn="1"/>
          </p:nvSpPr>
          <p:spPr>
            <a:xfrm>
              <a:off x="17737363" y="8136438"/>
              <a:ext cx="1390722"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R255 G185 B0</a:t>
              </a:r>
              <a:endParaRPr sz="900" dirty="0">
                <a:latin typeface="Times"/>
                <a:ea typeface="Times"/>
                <a:cs typeface="Times"/>
                <a:sym typeface="Times"/>
              </a:endParaRPr>
            </a:p>
          </p:txBody>
        </p:sp>
        <p:sp>
          <p:nvSpPr>
            <p:cNvPr id="35" name="R106 G75 B22…">
              <a:extLst>
                <a:ext uri="{FF2B5EF4-FFF2-40B4-BE49-F238E27FC236}">
                  <a16:creationId xmlns:a16="http://schemas.microsoft.com/office/drawing/2014/main" id="{86EBDE02-9B34-2743-B3AD-5D720A45069F}"/>
                </a:ext>
              </a:extLst>
            </p:cNvPr>
            <p:cNvSpPr txBox="1"/>
            <p:nvPr userDrawn="1"/>
          </p:nvSpPr>
          <p:spPr>
            <a:xfrm>
              <a:off x="19531545" y="813643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R106 G75 B22</a:t>
              </a:r>
              <a:endParaRPr sz="900" dirty="0">
                <a:solidFill>
                  <a:srgbClr val="000000"/>
                </a:solidFill>
                <a:latin typeface="Times"/>
                <a:ea typeface="Times"/>
                <a:cs typeface="Times"/>
                <a:sym typeface="Times"/>
              </a:endParaRPr>
            </a:p>
          </p:txBody>
        </p:sp>
        <p:sp>
          <p:nvSpPr>
            <p:cNvPr id="36" name="R254 G240 B0…">
              <a:extLst>
                <a:ext uri="{FF2B5EF4-FFF2-40B4-BE49-F238E27FC236}">
                  <a16:creationId xmlns:a16="http://schemas.microsoft.com/office/drawing/2014/main" id="{E044BB2C-917C-3B4E-84ED-F00A40EAE94C}"/>
                </a:ext>
              </a:extLst>
            </p:cNvPr>
            <p:cNvSpPr txBox="1"/>
            <p:nvPr userDrawn="1"/>
          </p:nvSpPr>
          <p:spPr>
            <a:xfrm>
              <a:off x="17737362"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654B21"/>
                  </a:solidFill>
                </a:defRPr>
              </a:pPr>
              <a:r>
                <a:rPr sz="500" dirty="0"/>
                <a:t>R254 G240 B0</a:t>
              </a:r>
              <a:endParaRPr sz="900" dirty="0">
                <a:latin typeface="Times"/>
                <a:ea typeface="Times"/>
                <a:cs typeface="Times"/>
                <a:sym typeface="Times"/>
              </a:endParaRPr>
            </a:p>
          </p:txBody>
        </p:sp>
        <p:sp>
          <p:nvSpPr>
            <p:cNvPr id="37" name="R254 G212 B0…">
              <a:extLst>
                <a:ext uri="{FF2B5EF4-FFF2-40B4-BE49-F238E27FC236}">
                  <a16:creationId xmlns:a16="http://schemas.microsoft.com/office/drawing/2014/main" id="{820FBC61-BF59-6640-893D-9D946A1839A7}"/>
                </a:ext>
              </a:extLst>
            </p:cNvPr>
            <p:cNvSpPr txBox="1"/>
            <p:nvPr userDrawn="1"/>
          </p:nvSpPr>
          <p:spPr>
            <a:xfrm>
              <a:off x="19531545" y="8698410"/>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R254 G212 B0</a:t>
              </a:r>
            </a:p>
          </p:txBody>
        </p:sp>
        <p:pic>
          <p:nvPicPr>
            <p:cNvPr id="38" name="Image" descr="Image">
              <a:extLst>
                <a:ext uri="{FF2B5EF4-FFF2-40B4-BE49-F238E27FC236}">
                  <a16:creationId xmlns:a16="http://schemas.microsoft.com/office/drawing/2014/main" id="{5E5B3702-F2FD-1E4E-83F0-6B0FDE5E6A87}"/>
                </a:ext>
              </a:extLst>
            </p:cNvPr>
            <p:cNvPicPr>
              <a:picLocks noChangeAspect="1"/>
            </p:cNvPicPr>
            <p:nvPr userDrawn="1"/>
          </p:nvPicPr>
          <p:blipFill>
            <a:blip r:embed="rId5"/>
            <a:stretch>
              <a:fillRect/>
            </a:stretch>
          </p:blipFill>
          <p:spPr>
            <a:xfrm>
              <a:off x="9825738" y="9911907"/>
              <a:ext cx="11204576" cy="501690"/>
            </a:xfrm>
            <a:prstGeom prst="rect">
              <a:avLst/>
            </a:prstGeom>
            <a:ln w="12700">
              <a:miter lim="400000"/>
            </a:ln>
          </p:spPr>
        </p:pic>
        <p:sp>
          <p:nvSpPr>
            <p:cNvPr id="39" name="R242 G242 B242…">
              <a:extLst>
                <a:ext uri="{FF2B5EF4-FFF2-40B4-BE49-F238E27FC236}">
                  <a16:creationId xmlns:a16="http://schemas.microsoft.com/office/drawing/2014/main" id="{7FD4C549-DEC5-C847-9BF6-96A17A0494AF}"/>
                </a:ext>
              </a:extLst>
            </p:cNvPr>
            <p:cNvSpPr txBox="1"/>
            <p:nvPr userDrawn="1"/>
          </p:nvSpPr>
          <p:spPr>
            <a:xfrm>
              <a:off x="10028161" y="9992155"/>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R242 G242 B242</a:t>
              </a:r>
              <a:endParaRPr sz="900" b="1" dirty="0">
                <a:latin typeface="Times"/>
                <a:ea typeface="Times"/>
                <a:cs typeface="Times"/>
                <a:sym typeface="Times"/>
              </a:endParaRPr>
            </a:p>
          </p:txBody>
        </p:sp>
        <p:sp>
          <p:nvSpPr>
            <p:cNvPr id="40" name="R230 G230 B230…">
              <a:extLst>
                <a:ext uri="{FF2B5EF4-FFF2-40B4-BE49-F238E27FC236}">
                  <a16:creationId xmlns:a16="http://schemas.microsoft.com/office/drawing/2014/main" id="{186A0629-84F2-1540-A7BC-B0D5DF45C618}"/>
                </a:ext>
              </a:extLst>
            </p:cNvPr>
            <p:cNvSpPr txBox="1"/>
            <p:nvPr userDrawn="1"/>
          </p:nvSpPr>
          <p:spPr>
            <a:xfrm>
              <a:off x="11620264"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R230 G230 B230</a:t>
              </a:r>
              <a:endParaRPr sz="900" b="1" dirty="0">
                <a:latin typeface="Times"/>
                <a:ea typeface="Times"/>
                <a:cs typeface="Times"/>
                <a:sym typeface="Times"/>
              </a:endParaRPr>
            </a:p>
          </p:txBody>
        </p:sp>
        <p:sp>
          <p:nvSpPr>
            <p:cNvPr id="41" name="R210 G210 B210…">
              <a:extLst>
                <a:ext uri="{FF2B5EF4-FFF2-40B4-BE49-F238E27FC236}">
                  <a16:creationId xmlns:a16="http://schemas.microsoft.com/office/drawing/2014/main" id="{742C97BE-E444-1342-A76A-5E826DB46E35}"/>
                </a:ext>
              </a:extLst>
            </p:cNvPr>
            <p:cNvSpPr txBox="1"/>
            <p:nvPr userDrawn="1"/>
          </p:nvSpPr>
          <p:spPr>
            <a:xfrm>
              <a:off x="13212361"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solidFill>
                    <a:srgbClr val="505050"/>
                  </a:solidFill>
                </a:defRPr>
              </a:pPr>
              <a:r>
                <a:rPr sz="500" dirty="0"/>
                <a:t>R210 G210 B210</a:t>
              </a:r>
              <a:endParaRPr sz="900" b="1" dirty="0">
                <a:latin typeface="Times"/>
                <a:ea typeface="Times"/>
                <a:cs typeface="Times"/>
                <a:sym typeface="Times"/>
              </a:endParaRPr>
            </a:p>
          </p:txBody>
        </p:sp>
        <p:sp>
          <p:nvSpPr>
            <p:cNvPr id="42" name="R115 G115 B115…">
              <a:extLst>
                <a:ext uri="{FF2B5EF4-FFF2-40B4-BE49-F238E27FC236}">
                  <a16:creationId xmlns:a16="http://schemas.microsoft.com/office/drawing/2014/main" id="{7B71431F-7920-A544-9F1F-A6D24C6CCBE7}"/>
                </a:ext>
              </a:extLst>
            </p:cNvPr>
            <p:cNvSpPr txBox="1"/>
            <p:nvPr userDrawn="1"/>
          </p:nvSpPr>
          <p:spPr>
            <a:xfrm>
              <a:off x="14804462"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R115 G115 B115</a:t>
              </a:r>
            </a:p>
          </p:txBody>
        </p:sp>
        <p:sp>
          <p:nvSpPr>
            <p:cNvPr id="43" name="R80 G80 B80…">
              <a:extLst>
                <a:ext uri="{FF2B5EF4-FFF2-40B4-BE49-F238E27FC236}">
                  <a16:creationId xmlns:a16="http://schemas.microsoft.com/office/drawing/2014/main" id="{783434BE-F9AF-E041-92AC-A6BE7DB4468E}"/>
                </a:ext>
              </a:extLst>
            </p:cNvPr>
            <p:cNvSpPr txBox="1"/>
            <p:nvPr userDrawn="1"/>
          </p:nvSpPr>
          <p:spPr>
            <a:xfrm>
              <a:off x="16396563" y="9992159"/>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R80 G80 B80 </a:t>
              </a:r>
            </a:p>
          </p:txBody>
        </p:sp>
        <p:sp>
          <p:nvSpPr>
            <p:cNvPr id="44" name="R47 G47 B47…">
              <a:extLst>
                <a:ext uri="{FF2B5EF4-FFF2-40B4-BE49-F238E27FC236}">
                  <a16:creationId xmlns:a16="http://schemas.microsoft.com/office/drawing/2014/main" id="{D0BA6446-B29C-AD4C-AE45-FBC71AF5173A}"/>
                </a:ext>
              </a:extLst>
            </p:cNvPr>
            <p:cNvSpPr txBox="1"/>
            <p:nvPr userDrawn="1"/>
          </p:nvSpPr>
          <p:spPr>
            <a:xfrm>
              <a:off x="18001362"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R47 G47 B47</a:t>
              </a:r>
              <a:endParaRPr sz="900" b="1" dirty="0">
                <a:latin typeface="Times"/>
                <a:ea typeface="Times"/>
                <a:cs typeface="Times"/>
                <a:sym typeface="Times"/>
              </a:endParaRPr>
            </a:p>
          </p:txBody>
        </p:sp>
        <p:sp>
          <p:nvSpPr>
            <p:cNvPr id="45" name="R0 G0 B0…">
              <a:extLst>
                <a:ext uri="{FF2B5EF4-FFF2-40B4-BE49-F238E27FC236}">
                  <a16:creationId xmlns:a16="http://schemas.microsoft.com/office/drawing/2014/main" id="{86DD875A-469B-8D41-92AB-A3FE4768DDD4}"/>
                </a:ext>
              </a:extLst>
            </p:cNvPr>
            <p:cNvSpPr txBox="1"/>
            <p:nvPr userDrawn="1"/>
          </p:nvSpPr>
          <p:spPr>
            <a:xfrm>
              <a:off x="19593463" y="9992157"/>
              <a:ext cx="1296343" cy="34118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50800" tIns="50800" rIns="50800" bIns="50800" anchor="ctr">
              <a:spAutoFit/>
            </a:bodyPr>
            <a:lstStyle/>
            <a:p>
              <a:pPr defTabSz="457200">
                <a:lnSpc>
                  <a:spcPct val="100000"/>
                </a:lnSpc>
                <a:defRPr sz="900" spc="0"/>
              </a:pPr>
              <a:r>
                <a:rPr sz="500" dirty="0"/>
                <a:t>R0 G0 B0</a:t>
              </a:r>
              <a:endParaRPr sz="900" b="1" dirty="0">
                <a:latin typeface="Times"/>
                <a:ea typeface="Times"/>
                <a:cs typeface="Times"/>
                <a:sym typeface="Times"/>
              </a:endParaRPr>
            </a:p>
          </p:txBody>
        </p:sp>
        <p:sp>
          <p:nvSpPr>
            <p:cNvPr id="46" name="Primary">
              <a:extLst>
                <a:ext uri="{FF2B5EF4-FFF2-40B4-BE49-F238E27FC236}">
                  <a16:creationId xmlns:a16="http://schemas.microsoft.com/office/drawing/2014/main" id="{4309B6D7-CDB6-EA43-9320-ECB48361CE31}"/>
                </a:ext>
              </a:extLst>
            </p:cNvPr>
            <p:cNvSpPr txBox="1"/>
            <p:nvPr userDrawn="1"/>
          </p:nvSpPr>
          <p:spPr>
            <a:xfrm>
              <a:off x="8479813" y="6182284"/>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7" name="Secondary">
              <a:extLst>
                <a:ext uri="{FF2B5EF4-FFF2-40B4-BE49-F238E27FC236}">
                  <a16:creationId xmlns:a16="http://schemas.microsoft.com/office/drawing/2014/main" id="{83539199-EE3A-C247-A7C1-9154C58676F7}"/>
                </a:ext>
              </a:extLst>
            </p:cNvPr>
            <p:cNvSpPr txBox="1"/>
            <p:nvPr userDrawn="1"/>
          </p:nvSpPr>
          <p:spPr>
            <a:xfrm>
              <a:off x="8206313" y="6837392"/>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sp>
          <p:nvSpPr>
            <p:cNvPr id="48" name="Primary">
              <a:extLst>
                <a:ext uri="{FF2B5EF4-FFF2-40B4-BE49-F238E27FC236}">
                  <a16:creationId xmlns:a16="http://schemas.microsoft.com/office/drawing/2014/main" id="{EB21E731-90CB-9241-9072-F6AEDAAC9EAA}"/>
                </a:ext>
              </a:extLst>
            </p:cNvPr>
            <p:cNvSpPr txBox="1"/>
            <p:nvPr userDrawn="1"/>
          </p:nvSpPr>
          <p:spPr>
            <a:xfrm>
              <a:off x="8479815" y="7633849"/>
              <a:ext cx="1090578"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Primary</a:t>
              </a:r>
            </a:p>
          </p:txBody>
        </p:sp>
        <p:sp>
          <p:nvSpPr>
            <p:cNvPr id="49" name="Secondary">
              <a:extLst>
                <a:ext uri="{FF2B5EF4-FFF2-40B4-BE49-F238E27FC236}">
                  <a16:creationId xmlns:a16="http://schemas.microsoft.com/office/drawing/2014/main" id="{CA8AE9DD-3463-8841-9DB8-A6D11E28DA75}"/>
                </a:ext>
              </a:extLst>
            </p:cNvPr>
            <p:cNvSpPr txBox="1"/>
            <p:nvPr userDrawn="1"/>
          </p:nvSpPr>
          <p:spPr>
            <a:xfrm>
              <a:off x="8206315" y="8332856"/>
              <a:ext cx="1407394" cy="80117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defTabSz="457200">
                <a:lnSpc>
                  <a:spcPts val="3000"/>
                </a:lnSpc>
                <a:defRPr sz="1600" spc="0">
                  <a:solidFill>
                    <a:srgbClr val="737373"/>
                  </a:solidFill>
                </a:defRPr>
              </a:lvl1pPr>
            </a:lstStyle>
            <a:p>
              <a:r>
                <a:rPr sz="1050" dirty="0"/>
                <a:t>Secondary</a:t>
              </a:r>
            </a:p>
          </p:txBody>
        </p:sp>
      </p:grpSp>
    </p:spTree>
    <p:extLst>
      <p:ext uri="{BB962C8B-B14F-4D97-AF65-F5344CB8AC3E}">
        <p14:creationId xmlns:p14="http://schemas.microsoft.com/office/powerpoint/2010/main" val="2846454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769667"/>
            <a:ext cx="7454644" cy="396104"/>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713171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1 Column">
    <p:spTree>
      <p:nvGrpSpPr>
        <p:cNvPr id="1" name=""/>
        <p:cNvGrpSpPr/>
        <p:nvPr/>
      </p:nvGrpSpPr>
      <p:grpSpPr>
        <a:xfrm>
          <a:off x="0" y="0"/>
          <a:ext cx="0" cy="0"/>
          <a:chOff x="0" y="0"/>
          <a:chExt cx="0" cy="0"/>
        </a:xfrm>
      </p:grpSpPr>
      <p:pic>
        <p:nvPicPr>
          <p:cNvPr id="9" name="Picture 8" descr="A picture containing outdoor, night sky&#10;&#10;Description automatically generated">
            <a:extLst>
              <a:ext uri="{FF2B5EF4-FFF2-40B4-BE49-F238E27FC236}">
                <a16:creationId xmlns:a16="http://schemas.microsoft.com/office/drawing/2014/main" id="{CDB510F9-FB05-4561-81B8-0861D32E0D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455" t="864" r="985" b="5495"/>
          <a:stretch/>
        </p:blipFill>
        <p:spPr>
          <a:xfrm rot="16200000">
            <a:off x="7543387" y="1758056"/>
            <a:ext cx="6406672" cy="2890555"/>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45992" t="25341" r="30140" b="35938"/>
          <a:stretch/>
        </p:blipFill>
        <p:spPr>
          <a:xfrm>
            <a:off x="9296682" y="0"/>
            <a:ext cx="2895318" cy="4961744"/>
          </a:xfrm>
          <a:prstGeom prst="rect">
            <a:avLst/>
          </a:prstGeom>
        </p:spPr>
      </p:pic>
      <p:sp>
        <p:nvSpPr>
          <p:cNvPr id="2" name="Title 1">
            <a:extLst>
              <a:ext uri="{FF2B5EF4-FFF2-40B4-BE49-F238E27FC236}">
                <a16:creationId xmlns:a16="http://schemas.microsoft.com/office/drawing/2014/main" id="{7CCBDF45-5062-4444-A0CE-24D3BCBA6953}"/>
              </a:ext>
            </a:extLst>
          </p:cNvPr>
          <p:cNvSpPr>
            <a:spLocks noGrp="1"/>
          </p:cNvSpPr>
          <p:nvPr>
            <p:ph type="title" hasCustomPrompt="1"/>
          </p:nvPr>
        </p:nvSpPr>
        <p:spPr>
          <a:xfrm>
            <a:off x="652462" y="346076"/>
            <a:ext cx="7577137" cy="568324"/>
          </a:xfrm>
        </p:spPr>
        <p:txBody>
          <a:bodyPr/>
          <a:lstStyle>
            <a:lvl1pPr>
              <a:defRPr/>
            </a:lvl1pPr>
          </a:lstStyle>
          <a:p>
            <a:r>
              <a:rPr lang="en-US" dirty="0"/>
              <a:t>Your Slide’s Title Goes Over Here</a:t>
            </a:r>
          </a:p>
        </p:txBody>
      </p:sp>
      <p:sp>
        <p:nvSpPr>
          <p:cNvPr id="14" name="Footer Placeholder 4">
            <a:extLst>
              <a:ext uri="{FF2B5EF4-FFF2-40B4-BE49-F238E27FC236}">
                <a16:creationId xmlns:a16="http://schemas.microsoft.com/office/drawing/2014/main" id="{F2E66214-CEC6-4398-A26E-9DADD4738D4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5" name="Slide Number Placeholder 5">
            <a:extLst>
              <a:ext uri="{FF2B5EF4-FFF2-40B4-BE49-F238E27FC236}">
                <a16:creationId xmlns:a16="http://schemas.microsoft.com/office/drawing/2014/main" id="{B78CE9D4-F654-4339-B5BB-1A8F30D2C37A}"/>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5" name="Text Placeholder 4">
            <a:extLst>
              <a:ext uri="{FF2B5EF4-FFF2-40B4-BE49-F238E27FC236}">
                <a16:creationId xmlns:a16="http://schemas.microsoft.com/office/drawing/2014/main" id="{A52942FB-1695-4A3E-A0E5-22658DCD76CF}"/>
              </a:ext>
            </a:extLst>
          </p:cNvPr>
          <p:cNvSpPr>
            <a:spLocks noGrp="1"/>
          </p:cNvSpPr>
          <p:nvPr>
            <p:ph type="body" sz="quarter" idx="10"/>
          </p:nvPr>
        </p:nvSpPr>
        <p:spPr>
          <a:xfrm>
            <a:off x="647700" y="1828800"/>
            <a:ext cx="7577136"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4">
            <a:extLst>
              <a:ext uri="{FF2B5EF4-FFF2-40B4-BE49-F238E27FC236}">
                <a16:creationId xmlns:a16="http://schemas.microsoft.com/office/drawing/2014/main" id="{6EA41A64-9B5D-4C3F-981F-9D2316DCD858}"/>
              </a:ext>
            </a:extLst>
          </p:cNvPr>
          <p:cNvSpPr>
            <a:spLocks noGrp="1"/>
          </p:cNvSpPr>
          <p:nvPr>
            <p:ph type="body" sz="quarter" idx="16" hasCustomPrompt="1"/>
          </p:nvPr>
        </p:nvSpPr>
        <p:spPr>
          <a:xfrm>
            <a:off x="652462" y="914400"/>
            <a:ext cx="7577137"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8236513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p:nvPr>
        </p:nvSpPr>
        <p:spPr>
          <a:xfrm>
            <a:off x="428681" y="2532448"/>
            <a:ext cx="5428936" cy="1793104"/>
          </a:xfrm>
          <a:prstGeom prst="rect">
            <a:avLst/>
          </a:prstGeom>
          <a:noFill/>
        </p:spPr>
        <p:txBody>
          <a:bodyPr lIns="0" tIns="0" rIns="0" bIns="182880" anchor="t" anchorCtr="0"/>
          <a:lstStyle>
            <a:lvl1pPr>
              <a:defRPr sz="4705" strike="noStrike" spc="-49" baseline="0">
                <a:solidFill>
                  <a:srgbClr val="000000"/>
                </a:solidFill>
              </a:defRPr>
            </a:lvl1pPr>
          </a:lstStyle>
          <a:p>
            <a:endParaRPr lang="en-US"/>
          </a:p>
        </p:txBody>
      </p:sp>
      <p:pic>
        <p:nvPicPr>
          <p:cNvPr id="8" name="Picture 7" descr="Microsoft Azure logo">
            <a:extLst>
              <a:ext uri="{FF2B5EF4-FFF2-40B4-BE49-F238E27FC236}">
                <a16:creationId xmlns:a16="http://schemas.microsoft.com/office/drawing/2014/main" id="{4A30F35A-BAFD-4B2D-AB0B-07BDB81E88C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Tree>
    <p:extLst>
      <p:ext uri="{BB962C8B-B14F-4D97-AF65-F5344CB8AC3E}">
        <p14:creationId xmlns:p14="http://schemas.microsoft.com/office/powerpoint/2010/main" val="133734703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6446877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3227431"/>
            <a:ext cx="2601619" cy="403137"/>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4671195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477713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7431"/>
            <a:ext cx="8900440"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solidFill>
                  <a:schemeClr val="bg1">
                    <a:lumMod val="65000"/>
                  </a:schemeClr>
                </a:solidFill>
              </a:rPr>
              <a:t>© Microsoft Corporation                                         								           Dynamics 365 </a:t>
            </a:r>
          </a:p>
        </p:txBody>
      </p:sp>
    </p:spTree>
    <p:extLst>
      <p:ext uri="{BB962C8B-B14F-4D97-AF65-F5344CB8AC3E}">
        <p14:creationId xmlns:p14="http://schemas.microsoft.com/office/powerpoint/2010/main" val="419306092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6246398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82275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rgbClr val="243A5E"/>
        </a:solidFill>
        <a:effectLst/>
      </p:bgPr>
    </p:bg>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p:nvPr>
        </p:nvSpPr>
        <p:spPr>
          <a:xfrm>
            <a:off x="455995" y="-906639"/>
            <a:ext cx="7454644" cy="383651"/>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endParaRPr lang="en-US"/>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62111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Microsoft Azure logo">
            <a:extLst>
              <a:ext uri="{FF2B5EF4-FFF2-40B4-BE49-F238E27FC236}">
                <a16:creationId xmlns:a16="http://schemas.microsoft.com/office/drawing/2014/main" id="{AFDC29EE-BDE7-4363-B0FC-728521A3666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54169" y="439311"/>
            <a:ext cx="1335673" cy="188593"/>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endParaRPr lang="en-US"/>
          </a:p>
        </p:txBody>
      </p:sp>
    </p:spTree>
    <p:extLst>
      <p:ext uri="{BB962C8B-B14F-4D97-AF65-F5344CB8AC3E}">
        <p14:creationId xmlns:p14="http://schemas.microsoft.com/office/powerpoint/2010/main" val="61907811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2769370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3" name="Text Placeholder 4">
            <a:extLst>
              <a:ext uri="{FF2B5EF4-FFF2-40B4-BE49-F238E27FC236}">
                <a16:creationId xmlns:a16="http://schemas.microsoft.com/office/drawing/2014/main" id="{706A1B3E-2140-4F42-921B-FEF64FC5DC06}"/>
              </a:ext>
            </a:extLst>
          </p:cNvPr>
          <p:cNvSpPr>
            <a:spLocks noGrp="1"/>
          </p:cNvSpPr>
          <p:nvPr>
            <p:ph type="body" sz="quarter" idx="10"/>
          </p:nvPr>
        </p:nvSpPr>
        <p:spPr>
          <a:xfrm>
            <a:off x="647700"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4">
            <a:extLst>
              <a:ext uri="{FF2B5EF4-FFF2-40B4-BE49-F238E27FC236}">
                <a16:creationId xmlns:a16="http://schemas.microsoft.com/office/drawing/2014/main" id="{6A7657BF-5289-4569-94CE-7DEA5218EAC9}"/>
              </a:ext>
            </a:extLst>
          </p:cNvPr>
          <p:cNvSpPr>
            <a:spLocks noGrp="1"/>
          </p:cNvSpPr>
          <p:nvPr>
            <p:ph type="body" sz="quarter" idx="16" hasCustomPrompt="1"/>
          </p:nvPr>
        </p:nvSpPr>
        <p:spPr>
          <a:xfrm>
            <a:off x="647700" y="1828800"/>
            <a:ext cx="4912534" cy="795130"/>
          </a:xfrm>
        </p:spPr>
        <p:txBody>
          <a:bodyPr anchor="ctr">
            <a:normAutofit/>
          </a:bodyPr>
          <a:lstStyle>
            <a:lvl1pPr marL="0" indent="0">
              <a:buNone/>
              <a:defRPr sz="1800" b="1"/>
            </a:lvl1pPr>
          </a:lstStyle>
          <a:p>
            <a:pPr lvl="0"/>
            <a:r>
              <a:rPr lang="en-US" dirty="0"/>
              <a:t>Your Sub-Title Can Go Over Here</a:t>
            </a:r>
          </a:p>
        </p:txBody>
      </p:sp>
      <p:sp>
        <p:nvSpPr>
          <p:cNvPr id="15" name="Text Placeholder 4">
            <a:extLst>
              <a:ext uri="{FF2B5EF4-FFF2-40B4-BE49-F238E27FC236}">
                <a16:creationId xmlns:a16="http://schemas.microsoft.com/office/drawing/2014/main" id="{589479AB-3D52-49BB-95E1-4744E0BDB0FD}"/>
              </a:ext>
            </a:extLst>
          </p:cNvPr>
          <p:cNvSpPr>
            <a:spLocks noGrp="1"/>
          </p:cNvSpPr>
          <p:nvPr>
            <p:ph type="body" sz="quarter" idx="17"/>
          </p:nvPr>
        </p:nvSpPr>
        <p:spPr>
          <a:xfrm>
            <a:off x="6631766" y="2905066"/>
            <a:ext cx="4912534"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4">
            <a:extLst>
              <a:ext uri="{FF2B5EF4-FFF2-40B4-BE49-F238E27FC236}">
                <a16:creationId xmlns:a16="http://schemas.microsoft.com/office/drawing/2014/main" id="{38E1FF0E-FE8D-4938-B0A8-2F4BCC2C8EA8}"/>
              </a:ext>
            </a:extLst>
          </p:cNvPr>
          <p:cNvSpPr>
            <a:spLocks noGrp="1"/>
          </p:cNvSpPr>
          <p:nvPr>
            <p:ph type="body" sz="quarter" idx="18" hasCustomPrompt="1"/>
          </p:nvPr>
        </p:nvSpPr>
        <p:spPr>
          <a:xfrm>
            <a:off x="6631766" y="1828800"/>
            <a:ext cx="4912534" cy="795130"/>
          </a:xfrm>
        </p:spPr>
        <p:txBody>
          <a:bodyPr anchor="ctr">
            <a:normAutofit/>
          </a:bodyPr>
          <a:lstStyle>
            <a:lvl1pPr marL="0" indent="0">
              <a:buNone/>
              <a:defRPr sz="1800" b="1"/>
            </a:lvl1pPr>
          </a:lstStyle>
          <a:p>
            <a:pPr marL="0" marR="0" lvl="0" indent="0" algn="l" defTabSz="914400" rtl="0" eaLnBrk="1" fontAlgn="auto" latinLnBrk="0" hangingPunct="1">
              <a:lnSpc>
                <a:spcPct val="120000"/>
              </a:lnSpc>
              <a:spcBef>
                <a:spcPts val="600"/>
              </a:spcBef>
              <a:spcAft>
                <a:spcPts val="0"/>
              </a:spcAft>
              <a:buClrTx/>
              <a:buSzTx/>
              <a:buFont typeface="Arial" panose="020B0604020202020204" pitchFamily="34" charset="0"/>
              <a:buNone/>
              <a:tabLst/>
              <a:defRPr/>
            </a:pPr>
            <a:r>
              <a:rPr lang="en-US" dirty="0"/>
              <a:t>Your Sub-Title Can Go Over Here</a:t>
            </a:r>
          </a:p>
        </p:txBody>
      </p:sp>
      <p:sp>
        <p:nvSpPr>
          <p:cNvPr id="18" name="Title 1">
            <a:extLst>
              <a:ext uri="{FF2B5EF4-FFF2-40B4-BE49-F238E27FC236}">
                <a16:creationId xmlns:a16="http://schemas.microsoft.com/office/drawing/2014/main" id="{E3CB47BD-083C-45C7-9D14-9E7B4A3342B7}"/>
              </a:ext>
            </a:extLst>
          </p:cNvPr>
          <p:cNvSpPr>
            <a:spLocks noGrp="1"/>
          </p:cNvSpPr>
          <p:nvPr>
            <p:ph type="title" hasCustomPrompt="1"/>
          </p:nvPr>
        </p:nvSpPr>
        <p:spPr>
          <a:xfrm>
            <a:off x="652462" y="346076"/>
            <a:ext cx="10891838" cy="568324"/>
          </a:xfrm>
        </p:spPr>
        <p:txBody>
          <a:bodyPr/>
          <a:lstStyle>
            <a:lvl1pPr>
              <a:defRPr/>
            </a:lvl1pPr>
          </a:lstStyle>
          <a:p>
            <a:r>
              <a:rPr lang="en-US" dirty="0"/>
              <a:t>Your Slide’s Title Goes Over Here</a:t>
            </a:r>
          </a:p>
        </p:txBody>
      </p:sp>
      <p:sp>
        <p:nvSpPr>
          <p:cNvPr id="19" name="Text Placeholder 4">
            <a:extLst>
              <a:ext uri="{FF2B5EF4-FFF2-40B4-BE49-F238E27FC236}">
                <a16:creationId xmlns:a16="http://schemas.microsoft.com/office/drawing/2014/main" id="{C4CB1AE0-3C8D-4899-9141-839223F4FCCD}"/>
              </a:ext>
            </a:extLst>
          </p:cNvPr>
          <p:cNvSpPr>
            <a:spLocks noGrp="1"/>
          </p:cNvSpPr>
          <p:nvPr>
            <p:ph type="body" sz="quarter" idx="19" hasCustomPrompt="1"/>
          </p:nvPr>
        </p:nvSpPr>
        <p:spPr>
          <a:xfrm>
            <a:off x="652462" y="914400"/>
            <a:ext cx="10891838"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22409271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3227821"/>
            <a:ext cx="2457386" cy="402359"/>
          </a:xfrm>
          <a:prstGeom prst="rect">
            <a:avLst/>
          </a:prstGeom>
        </p:spPr>
        <p:txBody>
          <a:bodyPr wrap="square" lIns="0" tIns="0" rIns="0" bIns="0" anchor="ctr">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338662479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0430913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240528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4" y="3225876"/>
            <a:ext cx="9026188" cy="403137"/>
          </a:xfrm>
        </p:spPr>
        <p:txBody>
          <a:bodyPr wrap="square" lIns="0" tIns="0" rIns="0" bIns="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solidFill>
                <a:schemeClr val="bg1">
                  <a:lumMod val="65000"/>
                </a:schemeClr>
              </a:solidFill>
            </a:endParaRPr>
          </a:p>
        </p:txBody>
      </p:sp>
    </p:spTree>
    <p:extLst>
      <p:ext uri="{BB962C8B-B14F-4D97-AF65-F5344CB8AC3E}">
        <p14:creationId xmlns:p14="http://schemas.microsoft.com/office/powerpoint/2010/main" val="279729518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732111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4976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3630893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E25E31-70C0-4775-AE18-ECEA8304B761}"/>
              </a:ext>
              <a:ext uri="{C183D7F6-B498-43B3-948B-1728B52AA6E4}">
                <adec:decorative xmlns:adec="http://schemas.microsoft.com/office/drawing/2017/decorative" val="1"/>
              </a:ext>
            </a:extLst>
          </p:cNvPr>
          <p:cNvSpPr/>
          <p:nvPr userDrawn="1"/>
        </p:nvSpPr>
        <p:spPr bwMode="auto">
          <a:xfrm>
            <a:off x="2387867" y="2241139"/>
            <a:ext cx="7175900" cy="2240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1DC16B6-168C-4807-A204-0EBA7602160C}"/>
              </a:ext>
            </a:extLst>
          </p:cNvPr>
          <p:cNvSpPr txBox="1"/>
          <p:nvPr userDrawn="1"/>
        </p:nvSpPr>
        <p:spPr>
          <a:xfrm>
            <a:off x="2570628" y="2391985"/>
            <a:ext cx="6861257" cy="1810614"/>
          </a:xfrm>
          <a:prstGeom prst="rect">
            <a:avLst/>
          </a:prstGeom>
          <a:noFill/>
        </p:spPr>
        <p:txBody>
          <a:bodyPr wrap="none" lIns="0" tIns="0" rIns="0" bIns="0" rtlCol="0">
            <a:spAutoFit/>
          </a:bodyPr>
          <a:lstStyle/>
          <a:p>
            <a:pPr marL="0" marR="0" lvl="0" indent="0" defTabSz="896354" rtl="0" eaLnBrk="1" fontAlgn="auto" latinLnBrk="0" hangingPunct="1">
              <a:lnSpc>
                <a:spcPct val="100000"/>
              </a:lnSpc>
              <a:spcBef>
                <a:spcPts val="0"/>
              </a:spcBef>
              <a:spcAft>
                <a:spcPts val="0"/>
              </a:spcAft>
              <a:buClrTx/>
              <a:buSzTx/>
              <a:buFontTx/>
              <a:buNone/>
              <a:tabLst/>
              <a:defRPr/>
            </a:pPr>
            <a:r>
              <a:rPr kumimoji="0" lang="en-US" sz="3921" b="0" i="0" u="none" strike="noStrike" kern="1200" cap="none" spc="0" normalizeH="0" baseline="0" noProof="0" dirty="0">
                <a:ln>
                  <a:noFill/>
                </a:ln>
                <a:effectLst/>
                <a:uLnTx/>
                <a:uFillTx/>
                <a:latin typeface="Segoe UI Semibold"/>
                <a:ea typeface="+mn-ea"/>
                <a:cs typeface="+mn-cs"/>
              </a:rPr>
              <a:t>Lesson</a:t>
            </a:r>
            <a:r>
              <a:rPr kumimoji="0" lang="en-US" sz="3921" b="0" i="0" u="none" strike="noStrike" kern="1200" cap="none" spc="0" normalizeH="0" noProof="0" dirty="0">
                <a:ln>
                  <a:noFill/>
                </a:ln>
                <a:effectLst/>
                <a:uLnTx/>
                <a:uFillTx/>
                <a:latin typeface="Segoe UI Semibold"/>
                <a:ea typeface="+mn-ea"/>
                <a:cs typeface="+mn-cs"/>
              </a:rPr>
              <a:t> 03</a:t>
            </a:r>
          </a:p>
          <a:p>
            <a:pPr marL="0" marR="0" lvl="0" indent="0" defTabSz="896354" rtl="0" eaLnBrk="1" fontAlgn="auto" latinLnBrk="0" hangingPunct="1">
              <a:lnSpc>
                <a:spcPct val="100000"/>
              </a:lnSpc>
              <a:spcBef>
                <a:spcPts val="0"/>
              </a:spcBef>
              <a:spcAft>
                <a:spcPts val="0"/>
              </a:spcAft>
              <a:buClrTx/>
              <a:buSzTx/>
              <a:buFontTx/>
              <a:buNone/>
              <a:tabLst/>
              <a:defRPr/>
            </a:pPr>
            <a:r>
              <a:rPr lang="en-GB" sz="3921" dirty="0">
                <a:solidFill>
                  <a:schemeClr val="tx2"/>
                </a:solidFill>
                <a:latin typeface="Segoe UI Semibold"/>
              </a:rPr>
              <a:t>Identify the Tasks</a:t>
            </a:r>
            <a:br>
              <a:rPr lang="en-US" sz="3921" dirty="0">
                <a:solidFill>
                  <a:schemeClr val="tx2"/>
                </a:solidFill>
                <a:latin typeface="Segoe UI Semibold"/>
              </a:rPr>
            </a:br>
            <a:r>
              <a:rPr lang="en-US" sz="3921" dirty="0">
                <a:solidFill>
                  <a:schemeClr val="tx2"/>
                </a:solidFill>
                <a:latin typeface="Segoe UI Semibold"/>
              </a:rPr>
              <a:t>Performed by a Data Engineer</a:t>
            </a:r>
            <a:endParaRPr lang="en-GB" sz="3921" dirty="0">
              <a:solidFill>
                <a:schemeClr val="tx2"/>
              </a:solidFill>
              <a:latin typeface="Segoe UI Semibold"/>
            </a:endParaRPr>
          </a:p>
        </p:txBody>
      </p:sp>
    </p:spTree>
    <p:extLst>
      <p:ext uri="{BB962C8B-B14F-4D97-AF65-F5344CB8AC3E}">
        <p14:creationId xmlns:p14="http://schemas.microsoft.com/office/powerpoint/2010/main" val="2949246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
                                        </p:tgtEl>
                                      </p:cBhvr>
                                      <p:by x="0" y="0"/>
                                    </p:animScale>
                                  </p:childTnLst>
                                </p:cTn>
                              </p:par>
                              <p:par>
                                <p:cTn id="9" presetID="42" presetClass="path" presetSubtype="0" decel="100000" fill="hold" grpId="2" nodeType="withEffect">
                                  <p:stCondLst>
                                    <p:cond delay="500"/>
                                  </p:stCondLst>
                                  <p:childTnLst>
                                    <p:animMotion origin="layout" path="M 2.08333E-7 0 L -0.29974 0.16759 " pathEditMode="relative" rAng="0" ptsTypes="AA">
                                      <p:cBhvr>
                                        <p:cTn id="10" dur="500" spd="-100000" fill="hold"/>
                                        <p:tgtEl>
                                          <p:spTgt spid="4"/>
                                        </p:tgtEl>
                                        <p:attrNameLst>
                                          <p:attrName>ppt_x</p:attrName>
                                          <p:attrName>ppt_y</p:attrName>
                                        </p:attrNameLst>
                                      </p:cBhvr>
                                      <p:rCtr x="-14987" y="8380"/>
                                    </p:animMotion>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3.42864E-6 1.87472E-6 L -3.42864E-6 0.06673 " pathEditMode="relative" rAng="0" ptsTypes="AA">
                                      <p:cBhvr>
                                        <p:cTn id="15" dur="1000" spd="-100000" fill="hold"/>
                                        <p:tgtEl>
                                          <p:spTgt spid="5"/>
                                        </p:tgtEl>
                                        <p:attrNameLst>
                                          <p:attrName>ppt_x</p:attrName>
                                          <p:attrName>ppt_y</p:attrName>
                                        </p:attrNameLst>
                                      </p:cBhvr>
                                      <p:rCtr x="0" y="33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p:bldP spid="5" grpId="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9499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3 Colums">
    <p:spTree>
      <p:nvGrpSpPr>
        <p:cNvPr id="1" name=""/>
        <p:cNvGrpSpPr/>
        <p:nvPr/>
      </p:nvGrpSpPr>
      <p:grpSpPr>
        <a:xfrm>
          <a:off x="0" y="0"/>
          <a:ext cx="0" cy="0"/>
          <a:chOff x="0" y="0"/>
          <a:chExt cx="0" cy="0"/>
        </a:xfrm>
      </p:grpSpPr>
      <p:sp>
        <p:nvSpPr>
          <p:cNvPr id="11" name="Footer Placeholder 4">
            <a:extLst>
              <a:ext uri="{FF2B5EF4-FFF2-40B4-BE49-F238E27FC236}">
                <a16:creationId xmlns:a16="http://schemas.microsoft.com/office/drawing/2014/main" id="{F6F556A8-4855-4EE1-841B-C9AFED90932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2" name="Slide Number Placeholder 5">
            <a:extLst>
              <a:ext uri="{FF2B5EF4-FFF2-40B4-BE49-F238E27FC236}">
                <a16:creationId xmlns:a16="http://schemas.microsoft.com/office/drawing/2014/main" id="{A41FEBA7-B9AA-472B-BC5A-4E473F0F0E4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16" name="Text Placeholder 4">
            <a:extLst>
              <a:ext uri="{FF2B5EF4-FFF2-40B4-BE49-F238E27FC236}">
                <a16:creationId xmlns:a16="http://schemas.microsoft.com/office/drawing/2014/main" id="{0EC5F5D6-239D-42E9-B2CB-DBDA0816920E}"/>
              </a:ext>
            </a:extLst>
          </p:cNvPr>
          <p:cNvSpPr>
            <a:spLocks noGrp="1"/>
          </p:cNvSpPr>
          <p:nvPr>
            <p:ph type="body" sz="quarter" idx="10"/>
          </p:nvPr>
        </p:nvSpPr>
        <p:spPr>
          <a:xfrm>
            <a:off x="6477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A9F0E343-6F9B-4CE0-82F4-EFF6BA8673B6}"/>
              </a:ext>
            </a:extLst>
          </p:cNvPr>
          <p:cNvSpPr>
            <a:spLocks noGrp="1"/>
          </p:cNvSpPr>
          <p:nvPr>
            <p:ph type="body" sz="quarter" idx="16" hasCustomPrompt="1"/>
          </p:nvPr>
        </p:nvSpPr>
        <p:spPr>
          <a:xfrm>
            <a:off x="6477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8" name="Text Placeholder 4">
            <a:extLst>
              <a:ext uri="{FF2B5EF4-FFF2-40B4-BE49-F238E27FC236}">
                <a16:creationId xmlns:a16="http://schemas.microsoft.com/office/drawing/2014/main" id="{979A81A1-1BD3-454F-988C-3076C92551C8}"/>
              </a:ext>
            </a:extLst>
          </p:cNvPr>
          <p:cNvSpPr>
            <a:spLocks noGrp="1"/>
          </p:cNvSpPr>
          <p:nvPr>
            <p:ph type="body" sz="quarter" idx="17"/>
          </p:nvPr>
        </p:nvSpPr>
        <p:spPr>
          <a:xfrm>
            <a:off x="44958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19AD2D46-7F60-4477-AB15-8679D136EF5C}"/>
              </a:ext>
            </a:extLst>
          </p:cNvPr>
          <p:cNvSpPr>
            <a:spLocks noGrp="1"/>
          </p:cNvSpPr>
          <p:nvPr>
            <p:ph type="body" sz="quarter" idx="18" hasCustomPrompt="1"/>
          </p:nvPr>
        </p:nvSpPr>
        <p:spPr>
          <a:xfrm>
            <a:off x="44958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20" name="Text Placeholder 4">
            <a:extLst>
              <a:ext uri="{FF2B5EF4-FFF2-40B4-BE49-F238E27FC236}">
                <a16:creationId xmlns:a16="http://schemas.microsoft.com/office/drawing/2014/main" id="{B4656967-2CDB-4943-AA75-80D72BD2EE4D}"/>
              </a:ext>
            </a:extLst>
          </p:cNvPr>
          <p:cNvSpPr>
            <a:spLocks noGrp="1"/>
          </p:cNvSpPr>
          <p:nvPr>
            <p:ph type="body" sz="quarter" idx="19"/>
          </p:nvPr>
        </p:nvSpPr>
        <p:spPr>
          <a:xfrm>
            <a:off x="8343900" y="2905066"/>
            <a:ext cx="3200400" cy="30385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a:extLst>
              <a:ext uri="{FF2B5EF4-FFF2-40B4-BE49-F238E27FC236}">
                <a16:creationId xmlns:a16="http://schemas.microsoft.com/office/drawing/2014/main" id="{CF5F0545-2D61-48D2-BAEE-E49EE43EA89B}"/>
              </a:ext>
            </a:extLst>
          </p:cNvPr>
          <p:cNvSpPr>
            <a:spLocks noGrp="1"/>
          </p:cNvSpPr>
          <p:nvPr>
            <p:ph type="body" sz="quarter" idx="20" hasCustomPrompt="1"/>
          </p:nvPr>
        </p:nvSpPr>
        <p:spPr>
          <a:xfrm>
            <a:off x="8343900" y="1828800"/>
            <a:ext cx="3200400" cy="795130"/>
          </a:xfrm>
        </p:spPr>
        <p:txBody>
          <a:bodyPr anchor="ctr">
            <a:normAutofit/>
          </a:bodyPr>
          <a:lstStyle>
            <a:lvl1pPr marL="0" indent="0" algn="ctr">
              <a:buNone/>
              <a:defRPr sz="1800" b="1"/>
            </a:lvl1pPr>
          </a:lstStyle>
          <a:p>
            <a:pPr lvl="0"/>
            <a:r>
              <a:rPr lang="en-US" dirty="0"/>
              <a:t>Your Sub-Title Can Go Over Here</a:t>
            </a:r>
          </a:p>
        </p:txBody>
      </p:sp>
      <p:sp>
        <p:nvSpPr>
          <p:cNvPr id="13" name="Title 1">
            <a:extLst>
              <a:ext uri="{FF2B5EF4-FFF2-40B4-BE49-F238E27FC236}">
                <a16:creationId xmlns:a16="http://schemas.microsoft.com/office/drawing/2014/main" id="{3B0C4BEF-46FD-4375-A581-DFFC5C22012E}"/>
              </a:ext>
            </a:extLst>
          </p:cNvPr>
          <p:cNvSpPr>
            <a:spLocks noGrp="1"/>
          </p:cNvSpPr>
          <p:nvPr>
            <p:ph type="title" hasCustomPrompt="1"/>
          </p:nvPr>
        </p:nvSpPr>
        <p:spPr>
          <a:xfrm>
            <a:off x="652462" y="346076"/>
            <a:ext cx="10887076" cy="568324"/>
          </a:xfrm>
        </p:spPr>
        <p:txBody>
          <a:bodyPr/>
          <a:lstStyle>
            <a:lvl1pPr>
              <a:defRPr/>
            </a:lvl1pPr>
          </a:lstStyle>
          <a:p>
            <a:r>
              <a:rPr lang="en-US" dirty="0"/>
              <a:t>Your Slide’s Title Goes Over Here</a:t>
            </a:r>
          </a:p>
        </p:txBody>
      </p:sp>
      <p:sp>
        <p:nvSpPr>
          <p:cNvPr id="14" name="Text Placeholder 4">
            <a:extLst>
              <a:ext uri="{FF2B5EF4-FFF2-40B4-BE49-F238E27FC236}">
                <a16:creationId xmlns:a16="http://schemas.microsoft.com/office/drawing/2014/main" id="{06357DCA-07EF-47AD-8F26-B22C543F4AB6}"/>
              </a:ext>
            </a:extLst>
          </p:cNvPr>
          <p:cNvSpPr>
            <a:spLocks noGrp="1"/>
          </p:cNvSpPr>
          <p:nvPr>
            <p:ph type="body" sz="quarter" idx="21" hasCustomPrompt="1"/>
          </p:nvPr>
        </p:nvSpPr>
        <p:spPr>
          <a:xfrm>
            <a:off x="652462" y="914400"/>
            <a:ext cx="1088707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624959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columns and highlight data">
    <p:spTree>
      <p:nvGrpSpPr>
        <p:cNvPr id="1" name=""/>
        <p:cNvGrpSpPr/>
        <p:nvPr/>
      </p:nvGrpSpPr>
      <p:grpSpPr>
        <a:xfrm>
          <a:off x="0" y="0"/>
          <a:ext cx="0" cy="0"/>
          <a:chOff x="0" y="0"/>
          <a:chExt cx="0" cy="0"/>
        </a:xfrm>
      </p:grpSpPr>
      <p:pic>
        <p:nvPicPr>
          <p:cNvPr id="14" name="Picture 13" descr="A picture containing outdoor, night sky&#10;&#10;Description automatically generated">
            <a:extLst>
              <a:ext uri="{FF2B5EF4-FFF2-40B4-BE49-F238E27FC236}">
                <a16:creationId xmlns:a16="http://schemas.microsoft.com/office/drawing/2014/main" id="{681FFDB9-5E67-4136-8577-9BF26201FC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2" name="Rectangle 11">
            <a:extLst>
              <a:ext uri="{FF2B5EF4-FFF2-40B4-BE49-F238E27FC236}">
                <a16:creationId xmlns:a16="http://schemas.microsoft.com/office/drawing/2014/main" id="{2C5ADAEB-0EB3-4E22-B5B7-A8FBCF0DDE8B}"/>
              </a:ext>
            </a:extLst>
          </p:cNvPr>
          <p:cNvSpPr/>
          <p:nvPr userDrawn="1"/>
        </p:nvSpPr>
        <p:spPr>
          <a:xfrm>
            <a:off x="6801168" y="1828800"/>
            <a:ext cx="4743132" cy="45778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4">
            <a:extLst>
              <a:ext uri="{FF2B5EF4-FFF2-40B4-BE49-F238E27FC236}">
                <a16:creationId xmlns:a16="http://schemas.microsoft.com/office/drawing/2014/main" id="{B2C72544-E6FA-477B-AF90-B108B605BD6C}"/>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11" name="Slide Number Placeholder 5">
            <a:extLst>
              <a:ext uri="{FF2B5EF4-FFF2-40B4-BE49-F238E27FC236}">
                <a16:creationId xmlns:a16="http://schemas.microsoft.com/office/drawing/2014/main" id="{9DE6F6C4-74A6-48DA-8602-BE87A6619E8C}"/>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sp>
        <p:nvSpPr>
          <p:cNvPr id="9" name="Text Placeholder 4">
            <a:extLst>
              <a:ext uri="{FF2B5EF4-FFF2-40B4-BE49-F238E27FC236}">
                <a16:creationId xmlns:a16="http://schemas.microsoft.com/office/drawing/2014/main" id="{71C459A7-D950-4C0D-9F48-DC1F025048E0}"/>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8606ADAC-6CF0-4728-BADC-75458A94E54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15" name="Text Placeholder 4">
            <a:extLst>
              <a:ext uri="{FF2B5EF4-FFF2-40B4-BE49-F238E27FC236}">
                <a16:creationId xmlns:a16="http://schemas.microsoft.com/office/drawing/2014/main" id="{4B4A09DA-0B29-4EC7-9F49-B4881C6166BE}"/>
              </a:ext>
            </a:extLst>
          </p:cNvPr>
          <p:cNvSpPr>
            <a:spLocks noGrp="1"/>
          </p:cNvSpPr>
          <p:nvPr>
            <p:ph type="body" sz="quarter" idx="16" hasCustomPrompt="1"/>
          </p:nvPr>
        </p:nvSpPr>
        <p:spPr>
          <a:xfrm>
            <a:off x="652463" y="914400"/>
            <a:ext cx="5657466" cy="647700"/>
          </a:xfrm>
        </p:spPr>
        <p:txBody>
          <a:bodyPr anchor="ctr">
            <a:normAutofit/>
          </a:bodyPr>
          <a:lstStyle>
            <a:lvl1pPr marL="0" indent="0">
              <a:buNone/>
              <a:defRPr sz="1800" b="1"/>
            </a:lvl1pPr>
          </a:lstStyle>
          <a:p>
            <a:pPr lvl="0"/>
            <a:r>
              <a:rPr lang="en-US" dirty="0"/>
              <a:t>Your Slide’s Sub-Title Goes Over Here.</a:t>
            </a:r>
          </a:p>
        </p:txBody>
      </p:sp>
    </p:spTree>
    <p:extLst>
      <p:ext uri="{BB962C8B-B14F-4D97-AF65-F5344CB8AC3E}">
        <p14:creationId xmlns:p14="http://schemas.microsoft.com/office/powerpoint/2010/main" val="1901619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and 1 Photo">
    <p:spTree>
      <p:nvGrpSpPr>
        <p:cNvPr id="1" name=""/>
        <p:cNvGrpSpPr/>
        <p:nvPr/>
      </p:nvGrpSpPr>
      <p:grpSpPr>
        <a:xfrm>
          <a:off x="0" y="0"/>
          <a:ext cx="0" cy="0"/>
          <a:chOff x="0" y="0"/>
          <a:chExt cx="0" cy="0"/>
        </a:xfrm>
      </p:grpSpPr>
      <p:pic>
        <p:nvPicPr>
          <p:cNvPr id="13" name="Picture 12" descr="A picture containing outdoor, night sky&#10;&#10;Description automatically generated">
            <a:extLst>
              <a:ext uri="{FF2B5EF4-FFF2-40B4-BE49-F238E27FC236}">
                <a16:creationId xmlns:a16="http://schemas.microsoft.com/office/drawing/2014/main" id="{FFF8A608-D8D8-4415-BC0F-586D7F45EA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9629" t="864" r="21098" b="985"/>
          <a:stretch/>
        </p:blipFill>
        <p:spPr>
          <a:xfrm rot="16200000">
            <a:off x="6542642" y="757316"/>
            <a:ext cx="6406676" cy="4892040"/>
          </a:xfrm>
          <a:prstGeom prst="rect">
            <a:avLst/>
          </a:prstGeom>
          <a:ln>
            <a:noFill/>
          </a:ln>
        </p:spPr>
      </p:pic>
      <p:pic>
        <p:nvPicPr>
          <p:cNvPr id="74" name="Graphic 73">
            <a:extLst>
              <a:ext uri="{FF2B5EF4-FFF2-40B4-BE49-F238E27FC236}">
                <a16:creationId xmlns:a16="http://schemas.microsoft.com/office/drawing/2014/main" id="{48E99873-666C-4AE0-9DBF-67872B095021}"/>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29480" t="25341" r="30141" b="35938"/>
          <a:stretch/>
        </p:blipFill>
        <p:spPr>
          <a:xfrm>
            <a:off x="7293730" y="0"/>
            <a:ext cx="4898270" cy="4961744"/>
          </a:xfrm>
          <a:prstGeom prst="rect">
            <a:avLst/>
          </a:prstGeom>
        </p:spPr>
      </p:pic>
      <p:sp>
        <p:nvSpPr>
          <p:cNvPr id="14" name="Picture Placeholder 13">
            <a:extLst>
              <a:ext uri="{FF2B5EF4-FFF2-40B4-BE49-F238E27FC236}">
                <a16:creationId xmlns:a16="http://schemas.microsoft.com/office/drawing/2014/main" id="{54E0CE34-E7E7-420C-8004-031C084CC111}"/>
              </a:ext>
            </a:extLst>
          </p:cNvPr>
          <p:cNvSpPr>
            <a:spLocks noGrp="1"/>
          </p:cNvSpPr>
          <p:nvPr>
            <p:ph type="pic" sz="quarter" idx="13"/>
          </p:nvPr>
        </p:nvSpPr>
        <p:spPr>
          <a:xfrm>
            <a:off x="6801167" y="1828800"/>
            <a:ext cx="4743133" cy="4577876"/>
          </a:xfrm>
          <a:custGeom>
            <a:avLst/>
            <a:gdLst>
              <a:gd name="connsiteX0" fmla="*/ 0 w 4743133"/>
              <a:gd name="connsiteY0" fmla="*/ 0 h 4598348"/>
              <a:gd name="connsiteX1" fmla="*/ 4743133 w 4743133"/>
              <a:gd name="connsiteY1" fmla="*/ 0 h 4598348"/>
              <a:gd name="connsiteX2" fmla="*/ 4743133 w 4743133"/>
              <a:gd name="connsiteY2" fmla="*/ 4598348 h 4598348"/>
              <a:gd name="connsiteX3" fmla="*/ 0 w 4743133"/>
              <a:gd name="connsiteY3" fmla="*/ 4598348 h 4598348"/>
            </a:gdLst>
            <a:ahLst/>
            <a:cxnLst>
              <a:cxn ang="0">
                <a:pos x="connsiteX0" y="connsiteY0"/>
              </a:cxn>
              <a:cxn ang="0">
                <a:pos x="connsiteX1" y="connsiteY1"/>
              </a:cxn>
              <a:cxn ang="0">
                <a:pos x="connsiteX2" y="connsiteY2"/>
              </a:cxn>
              <a:cxn ang="0">
                <a:pos x="connsiteX3" y="connsiteY3"/>
              </a:cxn>
            </a:cxnLst>
            <a:rect l="l" t="t" r="r" b="b"/>
            <a:pathLst>
              <a:path w="4743133" h="4598348">
                <a:moveTo>
                  <a:pt x="0" y="0"/>
                </a:moveTo>
                <a:lnTo>
                  <a:pt x="4743133" y="0"/>
                </a:lnTo>
                <a:lnTo>
                  <a:pt x="4743133" y="4598348"/>
                </a:lnTo>
                <a:lnTo>
                  <a:pt x="0" y="4598348"/>
                </a:lnTo>
                <a:close/>
              </a:path>
            </a:pathLst>
          </a:custGeom>
          <a:solidFill>
            <a:schemeClr val="bg2"/>
          </a:solidFill>
        </p:spPr>
        <p:txBody>
          <a:bodyPr wrap="square">
            <a:noAutofit/>
          </a:bodyPr>
          <a:lstStyle/>
          <a:p>
            <a:endParaRPr lang="en-US"/>
          </a:p>
        </p:txBody>
      </p:sp>
      <p:sp>
        <p:nvSpPr>
          <p:cNvPr id="17" name="Rectangle 16">
            <a:extLst>
              <a:ext uri="{FF2B5EF4-FFF2-40B4-BE49-F238E27FC236}">
                <a16:creationId xmlns:a16="http://schemas.microsoft.com/office/drawing/2014/main" id="{FA4FCE23-8BCE-479C-ABA1-34910643E6BD}"/>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A70D77D7-1556-4506-964C-D95947B18500}"/>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933" t="23765" r="11354" b="68041"/>
          <a:stretch/>
        </p:blipFill>
        <p:spPr>
          <a:xfrm>
            <a:off x="0" y="6406676"/>
            <a:ext cx="12192000" cy="451323"/>
          </a:xfrm>
          <a:prstGeom prst="rect">
            <a:avLst/>
          </a:prstGeom>
        </p:spPr>
      </p:pic>
      <p:sp>
        <p:nvSpPr>
          <p:cNvPr id="19" name="Rectangle 18">
            <a:extLst>
              <a:ext uri="{FF2B5EF4-FFF2-40B4-BE49-F238E27FC236}">
                <a16:creationId xmlns:a16="http://schemas.microsoft.com/office/drawing/2014/main" id="{F0CBF680-8BB4-48B4-93D1-2D2524A3CA9D}"/>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4">
            <a:extLst>
              <a:ext uri="{FF2B5EF4-FFF2-40B4-BE49-F238E27FC236}">
                <a16:creationId xmlns:a16="http://schemas.microsoft.com/office/drawing/2014/main" id="{6AD896C4-6F59-498E-8241-9190A7A4D6EF}"/>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21" name="Slide Number Placeholder 5">
            <a:extLst>
              <a:ext uri="{FF2B5EF4-FFF2-40B4-BE49-F238E27FC236}">
                <a16:creationId xmlns:a16="http://schemas.microsoft.com/office/drawing/2014/main" id="{2F9BCDF0-32DB-4FE5-82DA-E1A0707D3BFF}"/>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22" name="Graphic 21">
            <a:extLst>
              <a:ext uri="{FF2B5EF4-FFF2-40B4-BE49-F238E27FC236}">
                <a16:creationId xmlns:a16="http://schemas.microsoft.com/office/drawing/2014/main" id="{38093D8D-AEC5-4CF1-BFB3-0714069D545A}"/>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39942" y="6532189"/>
            <a:ext cx="1196516" cy="200298"/>
          </a:xfrm>
          <a:prstGeom prst="rect">
            <a:avLst/>
          </a:prstGeom>
        </p:spPr>
      </p:pic>
      <p:sp>
        <p:nvSpPr>
          <p:cNvPr id="15" name="Text Placeholder 4">
            <a:extLst>
              <a:ext uri="{FF2B5EF4-FFF2-40B4-BE49-F238E27FC236}">
                <a16:creationId xmlns:a16="http://schemas.microsoft.com/office/drawing/2014/main" id="{8C7FC60C-FB58-421D-B698-65FDEDA1DB77}"/>
              </a:ext>
            </a:extLst>
          </p:cNvPr>
          <p:cNvSpPr>
            <a:spLocks noGrp="1"/>
          </p:cNvSpPr>
          <p:nvPr>
            <p:ph type="body" sz="quarter" idx="10"/>
          </p:nvPr>
        </p:nvSpPr>
        <p:spPr>
          <a:xfrm>
            <a:off x="647700" y="1828800"/>
            <a:ext cx="5662228" cy="4114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a:extLst>
              <a:ext uri="{FF2B5EF4-FFF2-40B4-BE49-F238E27FC236}">
                <a16:creationId xmlns:a16="http://schemas.microsoft.com/office/drawing/2014/main" id="{1AA82966-324A-4B76-9FEF-20AADFFC8800}"/>
              </a:ext>
            </a:extLst>
          </p:cNvPr>
          <p:cNvSpPr>
            <a:spLocks noGrp="1"/>
          </p:cNvSpPr>
          <p:nvPr>
            <p:ph type="title" hasCustomPrompt="1"/>
          </p:nvPr>
        </p:nvSpPr>
        <p:spPr>
          <a:xfrm>
            <a:off x="652463" y="346076"/>
            <a:ext cx="5657466" cy="568324"/>
          </a:xfrm>
        </p:spPr>
        <p:txBody>
          <a:bodyPr/>
          <a:lstStyle>
            <a:lvl1pPr>
              <a:defRPr/>
            </a:lvl1pPr>
          </a:lstStyle>
          <a:p>
            <a:r>
              <a:rPr lang="en-US" dirty="0"/>
              <a:t>Your Slide’s Title Goes Here</a:t>
            </a:r>
          </a:p>
        </p:txBody>
      </p:sp>
      <p:sp>
        <p:nvSpPr>
          <p:cNvPr id="23" name="Text Placeholder 4">
            <a:extLst>
              <a:ext uri="{FF2B5EF4-FFF2-40B4-BE49-F238E27FC236}">
                <a16:creationId xmlns:a16="http://schemas.microsoft.com/office/drawing/2014/main" id="{7673590A-F19D-4E8D-A508-7FDA5D427119}"/>
              </a:ext>
            </a:extLst>
          </p:cNvPr>
          <p:cNvSpPr>
            <a:spLocks noGrp="1"/>
          </p:cNvSpPr>
          <p:nvPr>
            <p:ph type="body" sz="quarter" idx="16" hasCustomPrompt="1"/>
          </p:nvPr>
        </p:nvSpPr>
        <p:spPr>
          <a:xfrm>
            <a:off x="652463" y="914400"/>
            <a:ext cx="5657466" cy="647700"/>
          </a:xfrm>
        </p:spPr>
        <p:txBody>
          <a:bodyPr vert="horz" lIns="91440" tIns="45720" rIns="91440" bIns="45720" rtlCol="0" anchor="t">
            <a:normAutofit/>
          </a:bodyPr>
          <a:lstStyle>
            <a:lvl1pPr marL="0" indent="0">
              <a:buNone/>
              <a:defRPr lang="en-US" sz="1800" b="1" dirty="0"/>
            </a:lvl1pPr>
          </a:lstStyle>
          <a:p>
            <a:pPr marL="228600" lvl="0" indent="-228600"/>
            <a:r>
              <a:rPr lang="en-US" dirty="0"/>
              <a:t>Your Slide’s Sub-Title Goes Over Here.</a:t>
            </a:r>
          </a:p>
        </p:txBody>
      </p:sp>
    </p:spTree>
    <p:extLst>
      <p:ext uri="{BB962C8B-B14F-4D97-AF65-F5344CB8AC3E}">
        <p14:creationId xmlns:p14="http://schemas.microsoft.com/office/powerpoint/2010/main" val="31414692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4.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2.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10" Type="http://schemas.openxmlformats.org/officeDocument/2006/relationships/image" Target="../media/image33.png"/><Relationship Id="rId4" Type="http://schemas.openxmlformats.org/officeDocument/2006/relationships/slideLayout" Target="../slideLayouts/slideLayout5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3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3360BE-F143-4B9B-9C14-12D30A27E9DF}"/>
              </a:ext>
            </a:extLst>
          </p:cNvPr>
          <p:cNvSpPr/>
          <p:nvPr userDrawn="1"/>
        </p:nvSpPr>
        <p:spPr>
          <a:xfrm>
            <a:off x="0" y="6406677"/>
            <a:ext cx="12192000" cy="4513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7927B03-D929-423F-ADFA-CC8D85B9C1F0}"/>
              </a:ext>
            </a:extLst>
          </p:cNvPr>
          <p:cNvSpPr>
            <a:spLocks noGrp="1"/>
          </p:cNvSpPr>
          <p:nvPr>
            <p:ph type="title"/>
          </p:nvPr>
        </p:nvSpPr>
        <p:spPr>
          <a:xfrm>
            <a:off x="647700" y="365125"/>
            <a:ext cx="10896600" cy="11969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11C08D3-84D8-4E73-BA05-49AE65A2099A}"/>
              </a:ext>
            </a:extLst>
          </p:cNvPr>
          <p:cNvSpPr>
            <a:spLocks noGrp="1"/>
          </p:cNvSpPr>
          <p:nvPr>
            <p:ph type="body" idx="1"/>
          </p:nvPr>
        </p:nvSpPr>
        <p:spPr>
          <a:xfrm>
            <a:off x="647700" y="1825625"/>
            <a:ext cx="10896600" cy="41208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CF2843B1-F550-4D6A-B76C-E3202EC00427}"/>
              </a:ext>
            </a:extLst>
          </p:cNvPr>
          <p:cNvPicPr>
            <a:picLocks noChangeAspect="1"/>
          </p:cNvPicPr>
          <p:nvPr userDrawn="1"/>
        </p:nvPicPr>
        <p:blipFill rotWithShape="1">
          <a:blip r:embed="rId39">
            <a:extLst>
              <a:ext uri="{96DAC541-7B7A-43D3-8B79-37D633B846F1}">
                <asvg:svgBlip xmlns:asvg="http://schemas.microsoft.com/office/drawing/2016/SVG/main" r:embed="rId40"/>
              </a:ext>
            </a:extLst>
          </a:blip>
          <a:srcRect l="8933" t="23765" r="11354" b="68041"/>
          <a:stretch/>
        </p:blipFill>
        <p:spPr>
          <a:xfrm>
            <a:off x="0" y="6406676"/>
            <a:ext cx="12192000" cy="451323"/>
          </a:xfrm>
          <a:prstGeom prst="rect">
            <a:avLst/>
          </a:prstGeom>
        </p:spPr>
      </p:pic>
      <p:sp>
        <p:nvSpPr>
          <p:cNvPr id="10" name="Rectangle 9">
            <a:extLst>
              <a:ext uri="{FF2B5EF4-FFF2-40B4-BE49-F238E27FC236}">
                <a16:creationId xmlns:a16="http://schemas.microsoft.com/office/drawing/2014/main" id="{86AC1DCB-5EA6-4766-A084-5E64E77018D9}"/>
              </a:ext>
            </a:extLst>
          </p:cNvPr>
          <p:cNvSpPr/>
          <p:nvPr userDrawn="1"/>
        </p:nvSpPr>
        <p:spPr>
          <a:xfrm>
            <a:off x="0" y="6406676"/>
            <a:ext cx="12192000" cy="451324"/>
          </a:xfrm>
          <a:prstGeom prst="rect">
            <a:avLst/>
          </a:prstGeom>
          <a:solidFill>
            <a:srgbClr val="1A1F2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A8624DF6-C3FA-4626-ACFF-104BCEB70829}"/>
              </a:ext>
            </a:extLst>
          </p:cNvPr>
          <p:cNvSpPr>
            <a:spLocks noGrp="1"/>
          </p:cNvSpPr>
          <p:nvPr>
            <p:ph type="ftr" sz="quarter" idx="3"/>
          </p:nvPr>
        </p:nvSpPr>
        <p:spPr>
          <a:xfrm>
            <a:off x="7234764" y="6466371"/>
            <a:ext cx="4114800" cy="331932"/>
          </a:xfrm>
          <a:prstGeom prst="rect">
            <a:avLst/>
          </a:prstGeom>
        </p:spPr>
        <p:txBody>
          <a:bodyPr vert="horz" lIns="91440" tIns="45720" rIns="91440" bIns="45720" rtlCol="0" anchor="ctr"/>
          <a:lstStyle>
            <a:lvl1pPr algn="r">
              <a:defRPr sz="800" b="1" spc="300">
                <a:solidFill>
                  <a:schemeClr val="bg2">
                    <a:lumMod val="90000"/>
                    <a:alpha val="70000"/>
                  </a:schemeClr>
                </a:solidFill>
              </a:defRPr>
            </a:lvl1pPr>
          </a:lstStyle>
          <a:p>
            <a:r>
              <a:rPr lang="en-US" dirty="0"/>
              <a:t>WWW.SOLLIANCE.NET</a:t>
            </a:r>
          </a:p>
        </p:txBody>
      </p:sp>
      <p:sp>
        <p:nvSpPr>
          <p:cNvPr id="6" name="Slide Number Placeholder 5">
            <a:extLst>
              <a:ext uri="{FF2B5EF4-FFF2-40B4-BE49-F238E27FC236}">
                <a16:creationId xmlns:a16="http://schemas.microsoft.com/office/drawing/2014/main" id="{91015481-2B83-4339-A90D-5F322824CF52}"/>
              </a:ext>
            </a:extLst>
          </p:cNvPr>
          <p:cNvSpPr>
            <a:spLocks noGrp="1"/>
          </p:cNvSpPr>
          <p:nvPr>
            <p:ph type="sldNum" sz="quarter" idx="4"/>
          </p:nvPr>
        </p:nvSpPr>
        <p:spPr>
          <a:xfrm>
            <a:off x="11636830" y="6466371"/>
            <a:ext cx="436355" cy="331932"/>
          </a:xfrm>
          <a:prstGeom prst="rect">
            <a:avLst/>
          </a:prstGeom>
        </p:spPr>
        <p:txBody>
          <a:bodyPr vert="horz" lIns="91440" tIns="45720" rIns="91440" bIns="45720" rtlCol="0" anchor="ctr"/>
          <a:lstStyle>
            <a:lvl1pPr algn="ctr">
              <a:defRPr sz="900" b="1">
                <a:solidFill>
                  <a:schemeClr val="bg2">
                    <a:lumMod val="90000"/>
                    <a:alpha val="60000"/>
                  </a:schemeClr>
                </a:solidFill>
              </a:defRPr>
            </a:lvl1pPr>
          </a:lstStyle>
          <a:p>
            <a:fld id="{00F9DAA1-1DF7-43E0-8E29-0CE1148553C7}" type="slidenum">
              <a:rPr lang="en-US" smtClean="0"/>
              <a:pPr/>
              <a:t>‹#›</a:t>
            </a:fld>
            <a:endParaRPr lang="en-US" dirty="0"/>
          </a:p>
        </p:txBody>
      </p:sp>
      <p:pic>
        <p:nvPicPr>
          <p:cNvPr id="13" name="Graphic 12">
            <a:extLst>
              <a:ext uri="{FF2B5EF4-FFF2-40B4-BE49-F238E27FC236}">
                <a16:creationId xmlns:a16="http://schemas.microsoft.com/office/drawing/2014/main" id="{C8F120DE-C5DF-47AC-8EA4-905621CDA1D2}"/>
              </a:ext>
            </a:extLst>
          </p:cNvPr>
          <p:cNvPicPr>
            <a:picLocks noChangeAspect="1"/>
          </p:cNvPicPr>
          <p:nvPr userDrawn="1"/>
        </p:nvPicPr>
        <p:blipFill>
          <a:blip r:embed="rId41">
            <a:extLst>
              <a:ext uri="{96DAC541-7B7A-43D3-8B79-37D633B846F1}">
                <asvg:svgBlip xmlns:asvg="http://schemas.microsoft.com/office/drawing/2016/SVG/main" r:embed="rId42"/>
              </a:ext>
            </a:extLst>
          </a:blip>
          <a:stretch>
            <a:fillRect/>
          </a:stretch>
        </p:blipFill>
        <p:spPr>
          <a:xfrm>
            <a:off x="239942" y="6532189"/>
            <a:ext cx="1196516" cy="200298"/>
          </a:xfrm>
          <a:prstGeom prst="rect">
            <a:avLst/>
          </a:prstGeom>
        </p:spPr>
      </p:pic>
    </p:spTree>
    <p:extLst>
      <p:ext uri="{BB962C8B-B14F-4D97-AF65-F5344CB8AC3E}">
        <p14:creationId xmlns:p14="http://schemas.microsoft.com/office/powerpoint/2010/main" val="3552505392"/>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63" r:id="rId5"/>
    <p:sldLayoutId id="2147483659" r:id="rId6"/>
    <p:sldLayoutId id="2147483665" r:id="rId7"/>
    <p:sldLayoutId id="2147483650" r:id="rId8"/>
    <p:sldLayoutId id="2147483661" r:id="rId9"/>
    <p:sldLayoutId id="2147483662" r:id="rId10"/>
    <p:sldLayoutId id="2147483666" r:id="rId11"/>
    <p:sldLayoutId id="2147483667" r:id="rId12"/>
    <p:sldLayoutId id="2147483660"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54" r:id="rId31"/>
    <p:sldLayoutId id="2147483690" r:id="rId32"/>
    <p:sldLayoutId id="2147483679" r:id="rId33"/>
    <p:sldLayoutId id="2147483677" r:id="rId34"/>
    <p:sldLayoutId id="2147483664" r:id="rId35"/>
    <p:sldLayoutId id="2147483655" r:id="rId36"/>
    <p:sldLayoutId id="2147483689" r:id="rId37"/>
  </p:sldLayoutIdLst>
  <p:hf hd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Catamaran SemiBold" pitchFamily="2" charset="0"/>
        </a:defRPr>
      </a:lvl1pPr>
    </p:titleStyle>
    <p:bodyStyle>
      <a:lvl1pPr marL="228600" indent="-228600" algn="l" defTabSz="914400" rtl="0" eaLnBrk="1" latinLnBrk="0" hangingPunct="1">
        <a:lnSpc>
          <a:spcPct val="120000"/>
        </a:lnSpc>
        <a:spcBef>
          <a:spcPts val="6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20000"/>
        </a:lnSpc>
        <a:spcBef>
          <a:spcPts val="6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120000"/>
        </a:lnSpc>
        <a:spcBef>
          <a:spcPts val="6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08" userDrawn="1">
          <p15:clr>
            <a:srgbClr val="F26B43"/>
          </p15:clr>
        </p15:guide>
        <p15:guide id="2" pos="7272" userDrawn="1">
          <p15:clr>
            <a:srgbClr val="F26B43"/>
          </p15:clr>
        </p15:guide>
        <p15:guide id="3" orient="horz" pos="216" userDrawn="1">
          <p15:clr>
            <a:srgbClr val="F26B43"/>
          </p15:clr>
        </p15:guide>
        <p15:guide id="4" orient="horz" pos="3744" userDrawn="1">
          <p15:clr>
            <a:srgbClr val="F26B43"/>
          </p15:clr>
        </p15:guide>
        <p15:guide id="5" orient="horz" pos="984" userDrawn="1">
          <p15:clr>
            <a:srgbClr val="F26B43"/>
          </p15:clr>
        </p15:guide>
        <p15:guide id="6"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065842"/>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ransition spd="med"/>
  <p:txStyles>
    <p:titleStyle>
      <a:lvl1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1pPr>
      <a:lvl2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2pPr>
      <a:lvl3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3pPr>
      <a:lvl4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4pPr>
      <a:lvl5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5pPr>
      <a:lvl6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6pPr>
      <a:lvl7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7pPr>
      <a:lvl8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8pPr>
      <a:lvl9pPr marL="0" marR="0" indent="0" algn="l" defTabSz="412667" rtl="0" eaLnBrk="1" latinLnBrk="0" hangingPunct="1">
        <a:lnSpc>
          <a:spcPct val="70000"/>
        </a:lnSpc>
        <a:spcBef>
          <a:spcPts val="0"/>
        </a:spcBef>
        <a:spcAft>
          <a:spcPts val="0"/>
        </a:spcAft>
        <a:buClrTx/>
        <a:buSzTx/>
        <a:buFontTx/>
        <a:buNone/>
        <a:tabLst/>
        <a:defRPr sz="5599" b="0" i="0" u="none" strike="noStrike" cap="none" spc="-112" baseline="0">
          <a:ln>
            <a:noFill/>
          </a:ln>
          <a:solidFill>
            <a:srgbClr val="FFFFFF"/>
          </a:solidFill>
          <a:uFillTx/>
          <a:latin typeface="+mn-lt"/>
          <a:ea typeface="+mn-ea"/>
          <a:cs typeface="+mn-cs"/>
          <a:sym typeface="Segoe UI Semibold"/>
        </a:defRPr>
      </a:lvl9pPr>
    </p:titleStyle>
    <p:bodyStyle>
      <a:lvl1pPr marL="740685"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1pPr>
      <a:lvl2pPr marL="105812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2pPr>
      <a:lvl3pPr marL="1375558"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3pPr>
      <a:lvl4pPr marL="169299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4pPr>
      <a:lvl5pPr marL="2010431"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5pPr>
      <a:lvl6pPr marL="232786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6pPr>
      <a:lvl7pPr marL="2645304"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7pPr>
      <a:lvl8pPr marL="2962740"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8pPr>
      <a:lvl9pPr marL="3280177" marR="0" indent="-740685" algn="l" defTabSz="412667" rtl="0" eaLnBrk="1" latinLnBrk="0" hangingPunct="1">
        <a:lnSpc>
          <a:spcPct val="70000"/>
        </a:lnSpc>
        <a:spcBef>
          <a:spcPts val="0"/>
        </a:spcBef>
        <a:spcAft>
          <a:spcPts val="0"/>
        </a:spcAft>
        <a:buClrTx/>
        <a:buSzPct val="125000"/>
        <a:buFontTx/>
        <a:buChar char="•"/>
        <a:tabLst/>
        <a:defRPr sz="5599" b="0" i="0" u="none" strike="noStrike" cap="none" spc="-112" baseline="0">
          <a:ln>
            <a:noFill/>
          </a:ln>
          <a:solidFill>
            <a:srgbClr val="FFFFFF"/>
          </a:solidFill>
          <a:uFillTx/>
          <a:latin typeface="+mn-lt"/>
          <a:ea typeface="+mn-ea"/>
          <a:cs typeface="+mn-cs"/>
          <a:sym typeface="Segoe UI Semibold"/>
        </a:defRPr>
      </a:lvl9pPr>
    </p:bodyStyle>
    <p:otherStyle>
      <a:lvl1pPr marL="0" marR="0" indent="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27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554"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831"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109"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386"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663"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799940"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217" algn="ctr" defTabSz="412667"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guide id="3" pos="7319">
          <p15:clr>
            <a:srgbClr val="F26B43"/>
          </p15:clr>
        </p15:guide>
        <p15:guide id="4" orient="horz" pos="3960">
          <p15:clr>
            <a:srgbClr val="F26B43"/>
          </p15:clr>
        </p15:guide>
        <p15:guide id="5" pos="359">
          <p15:clr>
            <a:srgbClr val="F26B43"/>
          </p15:clr>
        </p15:guide>
        <p15:guide id="6" orient="horz" pos="3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7072943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59012366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ransition>
    <p:fade/>
  </p:transition>
  <p:hf sldNum="0" hdr="0" ft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learn/modules/design-multidimensional-schema-to-optimize-analytical-workloads/"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a:bodyPr>
          <a:lstStyle/>
          <a:p>
            <a:r>
              <a:rPr lang="en-US" dirty="0"/>
              <a:t>Design and implement the serving layer</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Subtitle Goes Here</a:t>
            </a:r>
          </a:p>
        </p:txBody>
      </p:sp>
    </p:spTree>
    <p:extLst>
      <p:ext uri="{BB962C8B-B14F-4D97-AF65-F5344CB8AC3E}">
        <p14:creationId xmlns:p14="http://schemas.microsoft.com/office/powerpoint/2010/main" val="347822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C99176B-B077-CD47-B52F-31E096175EF2}"/>
              </a:ext>
            </a:extLst>
          </p:cNvPr>
          <p:cNvSpPr>
            <a:spLocks noGrp="1"/>
          </p:cNvSpPr>
          <p:nvPr>
            <p:ph type="body" sz="quarter" idx="12"/>
          </p:nvPr>
        </p:nvSpPr>
        <p:spPr>
          <a:xfrm>
            <a:off x="352927" y="6311900"/>
            <a:ext cx="10784973" cy="204353"/>
          </a:xfrm>
        </p:spPr>
        <p:txBody>
          <a:bodyPr/>
          <a:lstStyle/>
          <a:p>
            <a:r>
              <a:rPr lang="en-US" dirty="0">
                <a:hlinkClick r:id="rId3"/>
              </a:rPr>
              <a:t>Design a multidimensional schema to optimize analytical workloads</a:t>
            </a:r>
            <a:r>
              <a:rPr lang="en-GB" dirty="0">
                <a:hlinkClick r:id="rId3"/>
              </a:rPr>
              <a:t>- Learn | Microsoft Docs</a:t>
            </a:r>
            <a:endParaRPr lang="en-US" dirty="0">
              <a:solidFill>
                <a:srgbClr val="0478D4"/>
              </a:solidFill>
            </a:endParaRPr>
          </a:p>
        </p:txBody>
      </p:sp>
    </p:spTree>
    <p:extLst>
      <p:ext uri="{BB962C8B-B14F-4D97-AF65-F5344CB8AC3E}">
        <p14:creationId xmlns:p14="http://schemas.microsoft.com/office/powerpoint/2010/main" val="37474245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8E5F-A1EE-4E66-A0E0-0BE6ED7A4DF8}"/>
              </a:ext>
            </a:extLst>
          </p:cNvPr>
          <p:cNvSpPr>
            <a:spLocks noGrp="1"/>
          </p:cNvSpPr>
          <p:nvPr>
            <p:ph type="title"/>
          </p:nvPr>
        </p:nvSpPr>
        <p:spPr/>
        <p:txBody>
          <a:bodyPr/>
          <a:lstStyle/>
          <a:p>
            <a:r>
              <a:rPr lang="en-GB" dirty="0"/>
              <a:t>Agenda</a:t>
            </a:r>
          </a:p>
        </p:txBody>
      </p:sp>
      <p:sp>
        <p:nvSpPr>
          <p:cNvPr id="3" name="Footer Placeholder 2">
            <a:extLst>
              <a:ext uri="{FF2B5EF4-FFF2-40B4-BE49-F238E27FC236}">
                <a16:creationId xmlns:a16="http://schemas.microsoft.com/office/drawing/2014/main" id="{FA174EB8-777B-42ED-8BA9-49B9468AFF69}"/>
              </a:ext>
            </a:extLst>
          </p:cNvPr>
          <p:cNvSpPr>
            <a:spLocks noGrp="1"/>
          </p:cNvSpPr>
          <p:nvPr>
            <p:ph type="ftr" sz="quarter" idx="3"/>
          </p:nvPr>
        </p:nvSpPr>
        <p:spPr/>
        <p:txBody>
          <a:bodyPr/>
          <a:lstStyle/>
          <a:p>
            <a:r>
              <a:rPr lang="en-US"/>
              <a:t>WWW.SOLLIANCE.NET</a:t>
            </a:r>
            <a:endParaRPr lang="en-US" dirty="0"/>
          </a:p>
        </p:txBody>
      </p:sp>
      <p:sp>
        <p:nvSpPr>
          <p:cNvPr id="4" name="Slide Number Placeholder 3">
            <a:extLst>
              <a:ext uri="{FF2B5EF4-FFF2-40B4-BE49-F238E27FC236}">
                <a16:creationId xmlns:a16="http://schemas.microsoft.com/office/drawing/2014/main" id="{A7CFA621-BC25-404F-8978-8B6B356401C9}"/>
              </a:ext>
            </a:extLst>
          </p:cNvPr>
          <p:cNvSpPr>
            <a:spLocks noGrp="1"/>
          </p:cNvSpPr>
          <p:nvPr>
            <p:ph type="sldNum" sz="quarter" idx="4"/>
          </p:nvPr>
        </p:nvSpPr>
        <p:spPr/>
        <p:txBody>
          <a:bodyPr/>
          <a:lstStyle/>
          <a:p>
            <a:fld id="{00F9DAA1-1DF7-43E0-8E29-0CE1148553C7}" type="slidenum">
              <a:rPr lang="en-US" smtClean="0"/>
              <a:pPr/>
              <a:t>2</a:t>
            </a:fld>
            <a:endParaRPr lang="en-US" dirty="0"/>
          </a:p>
        </p:txBody>
      </p:sp>
      <p:sp>
        <p:nvSpPr>
          <p:cNvPr id="5" name="Text Placeholder 4">
            <a:extLst>
              <a:ext uri="{FF2B5EF4-FFF2-40B4-BE49-F238E27FC236}">
                <a16:creationId xmlns:a16="http://schemas.microsoft.com/office/drawing/2014/main" id="{93A81A48-6E77-4B8D-9889-50FC5AB69B4A}"/>
              </a:ext>
            </a:extLst>
          </p:cNvPr>
          <p:cNvSpPr>
            <a:spLocks noGrp="1"/>
          </p:cNvSpPr>
          <p:nvPr>
            <p:ph type="body" sz="quarter" idx="10"/>
          </p:nvPr>
        </p:nvSpPr>
        <p:spPr/>
        <p:txBody>
          <a:bodyPr/>
          <a:lstStyle/>
          <a:p>
            <a:r>
              <a:rPr lang="en-US" dirty="0"/>
              <a:t>Design a multidimensional schema to optimize analytical workloads</a:t>
            </a:r>
          </a:p>
          <a:p>
            <a:r>
              <a:rPr lang="en-US" dirty="0"/>
              <a:t>Perform code-free transformation at scale with Azure Data Factory or Azure Synapse Pipelines</a:t>
            </a:r>
            <a:r>
              <a:rPr lang="en-GB" dirty="0"/>
              <a:t> </a:t>
            </a:r>
          </a:p>
          <a:p>
            <a:r>
              <a:rPr lang="en-US" dirty="0"/>
              <a:t>Populate slowly changing dimensions in Azure Synapse Analytics pipelines</a:t>
            </a:r>
            <a:endParaRPr lang="en-GB" dirty="0"/>
          </a:p>
        </p:txBody>
      </p:sp>
    </p:spTree>
    <p:extLst>
      <p:ext uri="{BB962C8B-B14F-4D97-AF65-F5344CB8AC3E}">
        <p14:creationId xmlns:p14="http://schemas.microsoft.com/office/powerpoint/2010/main" val="261244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20B98D5-297D-4E37-A12C-94E1D1D956ED}"/>
              </a:ext>
            </a:extLst>
          </p:cNvPr>
          <p:cNvSpPr>
            <a:spLocks noGrp="1"/>
          </p:cNvSpPr>
          <p:nvPr>
            <p:ph type="body" sz="quarter" idx="10"/>
          </p:nvPr>
        </p:nvSpPr>
        <p:spPr>
          <a:xfrm>
            <a:off x="3280756" y="309563"/>
            <a:ext cx="2377094" cy="2600325"/>
          </a:xfrm>
        </p:spPr>
        <p:txBody>
          <a:bodyPr/>
          <a:lstStyle/>
          <a:p>
            <a:r>
              <a:rPr lang="en-US" dirty="0"/>
              <a:t>1</a:t>
            </a:r>
          </a:p>
        </p:txBody>
      </p:sp>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1476188"/>
            <a:ext cx="3937874" cy="3439389"/>
          </a:xfrm>
        </p:spPr>
        <p:txBody>
          <a:bodyPr>
            <a:normAutofit/>
          </a:bodyPr>
          <a:lstStyle/>
          <a:p>
            <a:r>
              <a:rPr lang="en-US" dirty="0"/>
              <a:t>Design a multidimensional schema to optimize analytical workloads</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5432612"/>
            <a:ext cx="3937874" cy="649590"/>
          </a:xfrm>
        </p:spPr>
        <p:txBody>
          <a:bodyPr/>
          <a:lstStyle/>
          <a:p>
            <a:endParaRPr lang="en-US" dirty="0"/>
          </a:p>
        </p:txBody>
      </p:sp>
    </p:spTree>
    <p:extLst>
      <p:ext uri="{BB962C8B-B14F-4D97-AF65-F5344CB8AC3E}">
        <p14:creationId xmlns:p14="http://schemas.microsoft.com/office/powerpoint/2010/main" val="13803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FD983C-9FF0-4491-8000-4FFB679A9289}"/>
              </a:ext>
            </a:extLst>
          </p:cNvPr>
          <p:cNvSpPr>
            <a:spLocks noGrp="1"/>
          </p:cNvSpPr>
          <p:nvPr>
            <p:ph type="title" idx="4294967295"/>
          </p:nvPr>
        </p:nvSpPr>
        <p:spPr>
          <a:xfrm>
            <a:off x="226142" y="384739"/>
            <a:ext cx="11342688" cy="401637"/>
          </a:xfrm>
        </p:spPr>
        <p:txBody>
          <a:bodyPr>
            <a:normAutofit fontScale="90000"/>
          </a:bodyPr>
          <a:lstStyle/>
          <a:p>
            <a:r>
              <a:rPr lang="en-GB" dirty="0"/>
              <a:t>Design a multidimensional schema to optimize analytical workloads</a:t>
            </a:r>
            <a:endParaRPr lang="en-US" dirty="0"/>
          </a:p>
        </p:txBody>
      </p:sp>
      <p:pic>
        <p:nvPicPr>
          <p:cNvPr id="14" name="Picture 13" descr="This image shows an example of a snowflake schema">
            <a:extLst>
              <a:ext uri="{FF2B5EF4-FFF2-40B4-BE49-F238E27FC236}">
                <a16:creationId xmlns:a16="http://schemas.microsoft.com/office/drawing/2014/main" id="{8642F30B-0BD1-481B-B504-6BE6CF3EE1F9}"/>
              </a:ext>
            </a:extLst>
          </p:cNvPr>
          <p:cNvPicPr>
            <a:picLocks noChangeAspect="1"/>
          </p:cNvPicPr>
          <p:nvPr/>
        </p:nvPicPr>
        <p:blipFill>
          <a:blip r:embed="rId3"/>
          <a:stretch>
            <a:fillRect/>
          </a:stretch>
        </p:blipFill>
        <p:spPr>
          <a:xfrm>
            <a:off x="1517254" y="1238225"/>
            <a:ext cx="9157492" cy="5138445"/>
          </a:xfrm>
          <a:prstGeom prst="rect">
            <a:avLst/>
          </a:prstGeom>
        </p:spPr>
      </p:pic>
      <p:pic>
        <p:nvPicPr>
          <p:cNvPr id="12" name="Picture 11" descr="This example shows an example of a star schema">
            <a:extLst>
              <a:ext uri="{FF2B5EF4-FFF2-40B4-BE49-F238E27FC236}">
                <a16:creationId xmlns:a16="http://schemas.microsoft.com/office/drawing/2014/main" id="{3C744FBB-2E39-43A0-8322-E02B75576AAD}"/>
              </a:ext>
            </a:extLst>
          </p:cNvPr>
          <p:cNvPicPr>
            <a:picLocks noChangeAspect="1"/>
          </p:cNvPicPr>
          <p:nvPr/>
        </p:nvPicPr>
        <p:blipFill>
          <a:blip r:embed="rId4"/>
          <a:stretch>
            <a:fillRect/>
          </a:stretch>
        </p:blipFill>
        <p:spPr>
          <a:xfrm>
            <a:off x="2717790" y="1169894"/>
            <a:ext cx="6623858" cy="5206777"/>
          </a:xfrm>
          <a:prstGeom prst="rect">
            <a:avLst/>
          </a:prstGeom>
        </p:spPr>
      </p:pic>
    </p:spTree>
    <p:extLst>
      <p:ext uri="{BB962C8B-B14F-4D97-AF65-F5344CB8AC3E}">
        <p14:creationId xmlns:p14="http://schemas.microsoft.com/office/powerpoint/2010/main" val="33083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A7B76F0-CA6B-41F1-9B39-902B040A64D2}"/>
              </a:ext>
            </a:extLst>
          </p:cNvPr>
          <p:cNvSpPr>
            <a:spLocks noGrp="1"/>
          </p:cNvSpPr>
          <p:nvPr>
            <p:ph type="subTitle" idx="1"/>
          </p:nvPr>
        </p:nvSpPr>
        <p:spPr/>
        <p:txBody>
          <a:bodyPr/>
          <a:lstStyle/>
          <a:p>
            <a:endParaRPr lang="en-US" dirty="0"/>
          </a:p>
        </p:txBody>
      </p:sp>
      <p:sp>
        <p:nvSpPr>
          <p:cNvPr id="6" name="Text Placeholder 5">
            <a:extLst>
              <a:ext uri="{FF2B5EF4-FFF2-40B4-BE49-F238E27FC236}">
                <a16:creationId xmlns:a16="http://schemas.microsoft.com/office/drawing/2014/main" id="{787BFF42-801B-4861-9D45-D9E0EB822890}"/>
              </a:ext>
            </a:extLst>
          </p:cNvPr>
          <p:cNvSpPr>
            <a:spLocks noGrp="1"/>
          </p:cNvSpPr>
          <p:nvPr>
            <p:ph type="body" sz="quarter" idx="10"/>
          </p:nvPr>
        </p:nvSpPr>
        <p:spPr/>
        <p:txBody>
          <a:bodyPr/>
          <a:lstStyle/>
          <a:p>
            <a:r>
              <a:rPr lang="en-US" dirty="0"/>
              <a:t>2</a:t>
            </a:r>
          </a:p>
        </p:txBody>
      </p:sp>
      <p:sp>
        <p:nvSpPr>
          <p:cNvPr id="4" name="Title 3">
            <a:extLst>
              <a:ext uri="{FF2B5EF4-FFF2-40B4-BE49-F238E27FC236}">
                <a16:creationId xmlns:a16="http://schemas.microsoft.com/office/drawing/2014/main" id="{15116D90-48FB-4CB1-8DF8-4B8D471D8359}"/>
              </a:ext>
            </a:extLst>
          </p:cNvPr>
          <p:cNvSpPr>
            <a:spLocks noGrp="1"/>
          </p:cNvSpPr>
          <p:nvPr>
            <p:ph type="ctrTitle"/>
          </p:nvPr>
        </p:nvSpPr>
        <p:spPr/>
        <p:txBody>
          <a:bodyPr>
            <a:normAutofit fontScale="90000"/>
          </a:bodyPr>
          <a:lstStyle/>
          <a:p>
            <a:r>
              <a:rPr lang="en-US" dirty="0"/>
              <a:t>Perform code-free transformation at scale with Azure Data Factory or Azure Synapse Pipelines</a:t>
            </a:r>
          </a:p>
        </p:txBody>
      </p:sp>
      <p:sp>
        <p:nvSpPr>
          <p:cNvPr id="2" name="Footer Placeholder 1">
            <a:extLst>
              <a:ext uri="{FF2B5EF4-FFF2-40B4-BE49-F238E27FC236}">
                <a16:creationId xmlns:a16="http://schemas.microsoft.com/office/drawing/2014/main" id="{B81CEDFB-2AEA-4876-BF3A-D0E620A2C706}"/>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FDA37264-AA53-4772-9D1F-CDAAACABB1D9}"/>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5</a:t>
            </a:fld>
            <a:endParaRPr lang="en-US" dirty="0"/>
          </a:p>
        </p:txBody>
      </p:sp>
    </p:spTree>
    <p:extLst>
      <p:ext uri="{BB962C8B-B14F-4D97-AF65-F5344CB8AC3E}">
        <p14:creationId xmlns:p14="http://schemas.microsoft.com/office/powerpoint/2010/main" val="39636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265470" y="502726"/>
            <a:ext cx="11342688" cy="804862"/>
          </a:xfrm>
        </p:spPr>
        <p:txBody>
          <a:bodyPr>
            <a:normAutofit fontScale="90000"/>
          </a:bodyPr>
          <a:lstStyle/>
          <a:p>
            <a:r>
              <a:rPr lang="en-GB" dirty="0"/>
              <a:t>Code-free transformation at scale with Azure Data Factory or Azure Synapse Pipelines</a:t>
            </a:r>
            <a:endParaRPr lang="en-US" dirty="0"/>
          </a:p>
        </p:txBody>
      </p:sp>
      <p:pic>
        <p:nvPicPr>
          <p:cNvPr id="3" name="Picture 2" descr="This image shows an example of creating a mapping data flow in Azure Data Factory, or Azure Synapse Pipelines">
            <a:extLst>
              <a:ext uri="{FF2B5EF4-FFF2-40B4-BE49-F238E27FC236}">
                <a16:creationId xmlns:a16="http://schemas.microsoft.com/office/drawing/2014/main" id="{F884D2D3-74C4-4326-8739-FF4F38A1ED8F}"/>
              </a:ext>
            </a:extLst>
          </p:cNvPr>
          <p:cNvPicPr>
            <a:picLocks noChangeAspect="1"/>
          </p:cNvPicPr>
          <p:nvPr/>
        </p:nvPicPr>
        <p:blipFill>
          <a:blip r:embed="rId3"/>
          <a:stretch>
            <a:fillRect/>
          </a:stretch>
        </p:blipFill>
        <p:spPr>
          <a:xfrm>
            <a:off x="471538" y="1959687"/>
            <a:ext cx="11290925" cy="3782320"/>
          </a:xfrm>
          <a:prstGeom prst="rect">
            <a:avLst/>
          </a:prstGeom>
        </p:spPr>
      </p:pic>
    </p:spTree>
    <p:extLst>
      <p:ext uri="{BB962C8B-B14F-4D97-AF65-F5344CB8AC3E}">
        <p14:creationId xmlns:p14="http://schemas.microsoft.com/office/powerpoint/2010/main" val="222699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049368-1D77-4FB6-9EFE-2983D912385F}"/>
              </a:ext>
            </a:extLst>
          </p:cNvPr>
          <p:cNvSpPr>
            <a:spLocks noGrp="1"/>
          </p:cNvSpPr>
          <p:nvPr>
            <p:ph type="body" sz="quarter" idx="10"/>
          </p:nvPr>
        </p:nvSpPr>
        <p:spPr/>
        <p:txBody>
          <a:bodyPr/>
          <a:lstStyle/>
          <a:p>
            <a:r>
              <a:rPr lang="en-US" dirty="0"/>
              <a:t>3</a:t>
            </a:r>
          </a:p>
        </p:txBody>
      </p:sp>
      <p:sp>
        <p:nvSpPr>
          <p:cNvPr id="4" name="Title 3">
            <a:extLst>
              <a:ext uri="{FF2B5EF4-FFF2-40B4-BE49-F238E27FC236}">
                <a16:creationId xmlns:a16="http://schemas.microsoft.com/office/drawing/2014/main" id="{9E46C473-5637-4B85-A55A-361DC5094AAD}"/>
              </a:ext>
            </a:extLst>
          </p:cNvPr>
          <p:cNvSpPr>
            <a:spLocks noGrp="1"/>
          </p:cNvSpPr>
          <p:nvPr>
            <p:ph type="ctrTitle"/>
          </p:nvPr>
        </p:nvSpPr>
        <p:spPr/>
        <p:txBody>
          <a:bodyPr>
            <a:normAutofit/>
          </a:bodyPr>
          <a:lstStyle/>
          <a:p>
            <a:r>
              <a:rPr lang="en-US" dirty="0"/>
              <a:t>Populate slowly changing dimensions in Azure Synapse Analytics pipelines</a:t>
            </a:r>
          </a:p>
        </p:txBody>
      </p:sp>
      <p:sp>
        <p:nvSpPr>
          <p:cNvPr id="5" name="Subtitle 4">
            <a:extLst>
              <a:ext uri="{FF2B5EF4-FFF2-40B4-BE49-F238E27FC236}">
                <a16:creationId xmlns:a16="http://schemas.microsoft.com/office/drawing/2014/main" id="{0AAE9A0A-78EC-4CE8-A845-DAF15EE619DD}"/>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D2D324A0-A22E-4715-A167-B35FB5D5C504}"/>
              </a:ext>
            </a:extLst>
          </p:cNvPr>
          <p:cNvSpPr>
            <a:spLocks noGrp="1"/>
          </p:cNvSpPr>
          <p:nvPr>
            <p:ph type="ftr" sz="quarter" idx="4294967295"/>
          </p:nvPr>
        </p:nvSpPr>
        <p:spPr>
          <a:xfrm>
            <a:off x="8077200" y="6465888"/>
            <a:ext cx="4114800" cy="331787"/>
          </a:xfrm>
        </p:spPr>
        <p:txBody>
          <a:bodyPr/>
          <a:lstStyle/>
          <a:p>
            <a:r>
              <a:rPr lang="en-US"/>
              <a:t>WWW.SOLLIANCE.NET</a:t>
            </a:r>
            <a:endParaRPr lang="en-US" dirty="0"/>
          </a:p>
        </p:txBody>
      </p:sp>
      <p:sp>
        <p:nvSpPr>
          <p:cNvPr id="3" name="Slide Number Placeholder 2">
            <a:extLst>
              <a:ext uri="{FF2B5EF4-FFF2-40B4-BE49-F238E27FC236}">
                <a16:creationId xmlns:a16="http://schemas.microsoft.com/office/drawing/2014/main" id="{4EA68737-E2C6-4905-BA18-1DC7DC84C8CE}"/>
              </a:ext>
            </a:extLst>
          </p:cNvPr>
          <p:cNvSpPr>
            <a:spLocks noGrp="1"/>
          </p:cNvSpPr>
          <p:nvPr>
            <p:ph type="sldNum" sz="quarter" idx="4294967295"/>
          </p:nvPr>
        </p:nvSpPr>
        <p:spPr>
          <a:xfrm>
            <a:off x="11755438" y="6465888"/>
            <a:ext cx="436562" cy="331787"/>
          </a:xfrm>
        </p:spPr>
        <p:txBody>
          <a:bodyPr/>
          <a:lstStyle/>
          <a:p>
            <a:fld id="{00F9DAA1-1DF7-43E0-8E29-0CE1148553C7}" type="slidenum">
              <a:rPr lang="en-US" smtClean="0"/>
              <a:pPr/>
              <a:t>7</a:t>
            </a:fld>
            <a:endParaRPr lang="en-US" dirty="0"/>
          </a:p>
        </p:txBody>
      </p:sp>
    </p:spTree>
    <p:extLst>
      <p:ext uri="{BB962C8B-B14F-4D97-AF65-F5344CB8AC3E}">
        <p14:creationId xmlns:p14="http://schemas.microsoft.com/office/powerpoint/2010/main" val="1674170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idx="4294967295"/>
          </p:nvPr>
        </p:nvSpPr>
        <p:spPr>
          <a:xfrm>
            <a:off x="424656" y="533851"/>
            <a:ext cx="11342688" cy="401637"/>
          </a:xfrm>
        </p:spPr>
        <p:txBody>
          <a:bodyPr>
            <a:normAutofit fontScale="90000"/>
          </a:bodyPr>
          <a:lstStyle/>
          <a:p>
            <a:pPr lvl="0"/>
            <a:r>
              <a:rPr lang="en-GB" dirty="0"/>
              <a:t>Populate slowly changing dimensions in Azure Synapse Analytics pipelines</a:t>
            </a:r>
            <a:endParaRPr lang="en-US" dirty="0"/>
          </a:p>
        </p:txBody>
      </p:sp>
      <p:grpSp>
        <p:nvGrpSpPr>
          <p:cNvPr id="6" name="Group 5" descr="This image shows an example of a slowly changing dimension type 6 ">
            <a:extLst>
              <a:ext uri="{FF2B5EF4-FFF2-40B4-BE49-F238E27FC236}">
                <a16:creationId xmlns:a16="http://schemas.microsoft.com/office/drawing/2014/main" id="{18141FAE-3D55-4EDC-A3B0-A50703DF9863}"/>
              </a:ext>
            </a:extLst>
          </p:cNvPr>
          <p:cNvGrpSpPr/>
          <p:nvPr/>
        </p:nvGrpSpPr>
        <p:grpSpPr>
          <a:xfrm>
            <a:off x="82863" y="1680177"/>
            <a:ext cx="11977442" cy="4129005"/>
            <a:chOff x="0" y="1713372"/>
            <a:chExt cx="12436475" cy="4211800"/>
          </a:xfrm>
        </p:grpSpPr>
        <p:sp>
          <p:nvSpPr>
            <p:cNvPr id="2" name="TextBox 1">
              <a:extLst>
                <a:ext uri="{FF2B5EF4-FFF2-40B4-BE49-F238E27FC236}">
                  <a16:creationId xmlns:a16="http://schemas.microsoft.com/office/drawing/2014/main" id="{8527F272-0296-4C44-B292-2986F4632E57}"/>
                </a:ext>
              </a:extLst>
            </p:cNvPr>
            <p:cNvSpPr txBox="1"/>
            <p:nvPr/>
          </p:nvSpPr>
          <p:spPr>
            <a:xfrm>
              <a:off x="814507" y="1713372"/>
              <a:ext cx="2266790"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1</a:t>
              </a:r>
            </a:p>
          </p:txBody>
        </p:sp>
        <p:pic>
          <p:nvPicPr>
            <p:cNvPr id="5" name="Picture 4" descr="Table&#10;&#10;Description automatically generated">
              <a:extLst>
                <a:ext uri="{FF2B5EF4-FFF2-40B4-BE49-F238E27FC236}">
                  <a16:creationId xmlns:a16="http://schemas.microsoft.com/office/drawing/2014/main" id="{34F63EE2-79C5-49AA-BB4E-04F67D969C68}"/>
                </a:ext>
              </a:extLst>
            </p:cNvPr>
            <p:cNvPicPr>
              <a:picLocks noChangeAspect="1"/>
            </p:cNvPicPr>
            <p:nvPr/>
          </p:nvPicPr>
          <p:blipFill>
            <a:blip r:embed="rId3"/>
            <a:stretch>
              <a:fillRect/>
            </a:stretch>
          </p:blipFill>
          <p:spPr>
            <a:xfrm>
              <a:off x="0" y="2452478"/>
              <a:ext cx="12436475" cy="3472694"/>
            </a:xfrm>
            <a:prstGeom prst="rect">
              <a:avLst/>
            </a:prstGeom>
          </p:spPr>
        </p:pic>
      </p:grpSp>
      <p:grpSp>
        <p:nvGrpSpPr>
          <p:cNvPr id="11" name="Group 10" descr="This image shows an example of a slowly changing dimension type 2">
            <a:extLst>
              <a:ext uri="{FF2B5EF4-FFF2-40B4-BE49-F238E27FC236}">
                <a16:creationId xmlns:a16="http://schemas.microsoft.com/office/drawing/2014/main" id="{93DAF064-BA09-4E49-8B11-3EA5610437C4}"/>
              </a:ext>
            </a:extLst>
          </p:cNvPr>
          <p:cNvGrpSpPr/>
          <p:nvPr/>
        </p:nvGrpSpPr>
        <p:grpSpPr>
          <a:xfrm>
            <a:off x="248588" y="1706968"/>
            <a:ext cx="11645990" cy="4784935"/>
            <a:chOff x="253572" y="1713372"/>
            <a:chExt cx="11879516" cy="4880883"/>
          </a:xfrm>
        </p:grpSpPr>
        <p:sp>
          <p:nvSpPr>
            <p:cNvPr id="7" name="TextBox 6">
              <a:extLst>
                <a:ext uri="{FF2B5EF4-FFF2-40B4-BE49-F238E27FC236}">
                  <a16:creationId xmlns:a16="http://schemas.microsoft.com/office/drawing/2014/main" id="{A822FFF4-3B0D-44F4-9D36-0D7A70E99899}"/>
                </a:ext>
              </a:extLst>
            </p:cNvPr>
            <p:cNvSpPr txBox="1"/>
            <p:nvPr/>
          </p:nvSpPr>
          <p:spPr>
            <a:xfrm>
              <a:off x="3519039" y="1713372"/>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2</a:t>
              </a:r>
            </a:p>
          </p:txBody>
        </p:sp>
        <p:pic>
          <p:nvPicPr>
            <p:cNvPr id="10" name="Picture 9" descr="Table&#10;&#10;Description automatically generated">
              <a:extLst>
                <a:ext uri="{FF2B5EF4-FFF2-40B4-BE49-F238E27FC236}">
                  <a16:creationId xmlns:a16="http://schemas.microsoft.com/office/drawing/2014/main" id="{579E0BE3-E688-4CAE-ADDF-778BDE74B588}"/>
                </a:ext>
              </a:extLst>
            </p:cNvPr>
            <p:cNvPicPr>
              <a:picLocks noChangeAspect="1"/>
            </p:cNvPicPr>
            <p:nvPr/>
          </p:nvPicPr>
          <p:blipFill>
            <a:blip r:embed="rId4"/>
            <a:stretch>
              <a:fillRect/>
            </a:stretch>
          </p:blipFill>
          <p:spPr>
            <a:xfrm>
              <a:off x="253572" y="2536432"/>
              <a:ext cx="11879516" cy="4057823"/>
            </a:xfrm>
            <a:prstGeom prst="rect">
              <a:avLst/>
            </a:prstGeom>
          </p:spPr>
        </p:pic>
      </p:grpSp>
      <p:grpSp>
        <p:nvGrpSpPr>
          <p:cNvPr id="16" name="Group 15" descr="This image shows an example of a slowly changing dimension type 3">
            <a:extLst>
              <a:ext uri="{FF2B5EF4-FFF2-40B4-BE49-F238E27FC236}">
                <a16:creationId xmlns:a16="http://schemas.microsoft.com/office/drawing/2014/main" id="{42C2BE62-F3CA-42D7-80AD-328CE8416E67}"/>
              </a:ext>
            </a:extLst>
          </p:cNvPr>
          <p:cNvGrpSpPr/>
          <p:nvPr/>
        </p:nvGrpSpPr>
        <p:grpSpPr>
          <a:xfrm>
            <a:off x="111176" y="1702777"/>
            <a:ext cx="11920814" cy="4080861"/>
            <a:chOff x="84523" y="1756068"/>
            <a:chExt cx="12436475" cy="4162691"/>
          </a:xfrm>
        </p:grpSpPr>
        <p:sp>
          <p:nvSpPr>
            <p:cNvPr id="12" name="TextBox 11">
              <a:extLst>
                <a:ext uri="{FF2B5EF4-FFF2-40B4-BE49-F238E27FC236}">
                  <a16:creationId xmlns:a16="http://schemas.microsoft.com/office/drawing/2014/main" id="{C517719A-966C-4E27-B0B9-B0A32877B724}"/>
                </a:ext>
              </a:extLst>
            </p:cNvPr>
            <p:cNvSpPr txBox="1"/>
            <p:nvPr/>
          </p:nvSpPr>
          <p:spPr>
            <a:xfrm>
              <a:off x="6153382" y="1756068"/>
              <a:ext cx="2226898"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3</a:t>
              </a:r>
            </a:p>
          </p:txBody>
        </p:sp>
        <p:pic>
          <p:nvPicPr>
            <p:cNvPr id="15" name="Picture 14" descr="Table&#10;&#10;Description automatically generated">
              <a:extLst>
                <a:ext uri="{FF2B5EF4-FFF2-40B4-BE49-F238E27FC236}">
                  <a16:creationId xmlns:a16="http://schemas.microsoft.com/office/drawing/2014/main" id="{6E1A39F4-79AC-4E88-8A7D-CB937802B299}"/>
                </a:ext>
              </a:extLst>
            </p:cNvPr>
            <p:cNvPicPr>
              <a:picLocks noChangeAspect="1"/>
            </p:cNvPicPr>
            <p:nvPr/>
          </p:nvPicPr>
          <p:blipFill>
            <a:blip r:embed="rId5"/>
            <a:stretch>
              <a:fillRect/>
            </a:stretch>
          </p:blipFill>
          <p:spPr>
            <a:xfrm>
              <a:off x="84523" y="2692695"/>
              <a:ext cx="12436475" cy="3226064"/>
            </a:xfrm>
            <a:prstGeom prst="rect">
              <a:avLst/>
            </a:prstGeom>
          </p:spPr>
        </p:pic>
      </p:grpSp>
      <p:grpSp>
        <p:nvGrpSpPr>
          <p:cNvPr id="21" name="Group 20" descr="This image shows an example of a slowly changing dimension type 6">
            <a:extLst>
              <a:ext uri="{FF2B5EF4-FFF2-40B4-BE49-F238E27FC236}">
                <a16:creationId xmlns:a16="http://schemas.microsoft.com/office/drawing/2014/main" id="{664FA376-4160-4245-B649-B56F41A06AE4}"/>
              </a:ext>
            </a:extLst>
          </p:cNvPr>
          <p:cNvGrpSpPr/>
          <p:nvPr/>
        </p:nvGrpSpPr>
        <p:grpSpPr>
          <a:xfrm>
            <a:off x="111175" y="1680177"/>
            <a:ext cx="11900292" cy="4213550"/>
            <a:chOff x="134338" y="1736424"/>
            <a:chExt cx="12138918" cy="4298040"/>
          </a:xfrm>
        </p:grpSpPr>
        <p:sp>
          <p:nvSpPr>
            <p:cNvPr id="17" name="TextBox 16">
              <a:extLst>
                <a:ext uri="{FF2B5EF4-FFF2-40B4-BE49-F238E27FC236}">
                  <a16:creationId xmlns:a16="http://schemas.microsoft.com/office/drawing/2014/main" id="{28869498-6F7F-43CB-AAD9-BCA6B2A2063E}"/>
                </a:ext>
              </a:extLst>
            </p:cNvPr>
            <p:cNvSpPr txBox="1"/>
            <p:nvPr/>
          </p:nvSpPr>
          <p:spPr>
            <a:xfrm>
              <a:off x="8525976" y="1736424"/>
              <a:ext cx="2177365" cy="627864"/>
            </a:xfrm>
            <a:prstGeom prst="rect">
              <a:avLst/>
            </a:prstGeom>
            <a:noFill/>
          </p:spPr>
          <p:txBody>
            <a:bodyPr wrap="square" lIns="179285" tIns="143428" rIns="179285" bIns="143428" rtlCol="0">
              <a:spAutoFit/>
            </a:bodyPr>
            <a:lstStyle/>
            <a:p>
              <a:pPr defTabSz="914367">
                <a:lnSpc>
                  <a:spcPct val="90000"/>
                </a:lnSpc>
                <a:spcAft>
                  <a:spcPts val="588"/>
                </a:spcAft>
              </a:pPr>
              <a:r>
                <a:rPr lang="en-GB" sz="2353" dirty="0">
                  <a:gradFill>
                    <a:gsLst>
                      <a:gs pos="2917">
                        <a:srgbClr val="000000"/>
                      </a:gs>
                      <a:gs pos="30000">
                        <a:srgbClr val="000000"/>
                      </a:gs>
                    </a:gsLst>
                    <a:lin ang="5400000" scaled="0"/>
                  </a:gradFill>
                  <a:latin typeface="Segoe UI"/>
                </a:rPr>
                <a:t>SCD Type 6</a:t>
              </a:r>
            </a:p>
          </p:txBody>
        </p:sp>
        <p:pic>
          <p:nvPicPr>
            <p:cNvPr id="20" name="Picture 19" descr="Table&#10;&#10;Description automatically generated">
              <a:extLst>
                <a:ext uri="{FF2B5EF4-FFF2-40B4-BE49-F238E27FC236}">
                  <a16:creationId xmlns:a16="http://schemas.microsoft.com/office/drawing/2014/main" id="{80948DD4-24DF-4383-8479-458392A5E77F}"/>
                </a:ext>
              </a:extLst>
            </p:cNvPr>
            <p:cNvPicPr>
              <a:picLocks noChangeAspect="1"/>
            </p:cNvPicPr>
            <p:nvPr/>
          </p:nvPicPr>
          <p:blipFill>
            <a:blip r:embed="rId6"/>
            <a:stretch>
              <a:fillRect/>
            </a:stretch>
          </p:blipFill>
          <p:spPr>
            <a:xfrm>
              <a:off x="134338" y="2757232"/>
              <a:ext cx="12138918" cy="3277232"/>
            </a:xfrm>
            <a:prstGeom prst="rect">
              <a:avLst/>
            </a:prstGeom>
          </p:spPr>
        </p:pic>
      </p:grpSp>
    </p:spTree>
    <p:extLst>
      <p:ext uri="{BB962C8B-B14F-4D97-AF65-F5344CB8AC3E}">
        <p14:creationId xmlns:p14="http://schemas.microsoft.com/office/powerpoint/2010/main" val="39276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9087-F939-4EAF-AD38-211701C7799F}"/>
              </a:ext>
            </a:extLst>
          </p:cNvPr>
          <p:cNvSpPr>
            <a:spLocks noGrp="1"/>
          </p:cNvSpPr>
          <p:nvPr>
            <p:ph type="ctrTitle"/>
          </p:nvPr>
        </p:nvSpPr>
        <p:spPr>
          <a:xfrm>
            <a:off x="1387813" y="3415452"/>
            <a:ext cx="9144000" cy="1096613"/>
          </a:xfrm>
        </p:spPr>
        <p:txBody>
          <a:bodyPr>
            <a:normAutofit fontScale="90000"/>
          </a:bodyPr>
          <a:lstStyle/>
          <a:p>
            <a:r>
              <a:rPr lang="en-US" dirty="0"/>
              <a:t>LAB: Design and implement the serving layer</a:t>
            </a:r>
          </a:p>
        </p:txBody>
      </p:sp>
      <p:sp>
        <p:nvSpPr>
          <p:cNvPr id="3" name="Subtitle 2">
            <a:extLst>
              <a:ext uri="{FF2B5EF4-FFF2-40B4-BE49-F238E27FC236}">
                <a16:creationId xmlns:a16="http://schemas.microsoft.com/office/drawing/2014/main" id="{78BC2C14-5B54-4319-BA1D-46B0C6B5B674}"/>
              </a:ext>
            </a:extLst>
          </p:cNvPr>
          <p:cNvSpPr>
            <a:spLocks noGrp="1"/>
          </p:cNvSpPr>
          <p:nvPr>
            <p:ph type="subTitle" idx="1"/>
          </p:nvPr>
        </p:nvSpPr>
        <p:spPr>
          <a:xfrm>
            <a:off x="1387813" y="4843830"/>
            <a:ext cx="9144000" cy="531554"/>
          </a:xfrm>
        </p:spPr>
        <p:txBody>
          <a:bodyPr/>
          <a:lstStyle/>
          <a:p>
            <a:r>
              <a:rPr lang="en-US" dirty="0"/>
              <a:t>60 minutes</a:t>
            </a:r>
          </a:p>
        </p:txBody>
      </p:sp>
    </p:spTree>
    <p:extLst>
      <p:ext uri="{BB962C8B-B14F-4D97-AF65-F5344CB8AC3E}">
        <p14:creationId xmlns:p14="http://schemas.microsoft.com/office/powerpoint/2010/main" val="86463890"/>
      </p:ext>
    </p:extLst>
  </p:cSld>
  <p:clrMapOvr>
    <a:masterClrMapping/>
  </p:clrMapOvr>
</p:sld>
</file>

<file path=ppt/theme/theme1.xml><?xml version="1.0" encoding="utf-8"?>
<a:theme xmlns:a="http://schemas.openxmlformats.org/drawingml/2006/main" name="Office Theme">
  <a:themeElements>
    <a:clrScheme name="Solliance">
      <a:dk1>
        <a:srgbClr val="1A1F20"/>
      </a:dk1>
      <a:lt1>
        <a:sysClr val="window" lastClr="FFFFFF"/>
      </a:lt1>
      <a:dk2>
        <a:srgbClr val="0077C8"/>
      </a:dk2>
      <a:lt2>
        <a:srgbClr val="E7E6E6"/>
      </a:lt2>
      <a:accent1>
        <a:srgbClr val="008CE2"/>
      </a:accent1>
      <a:accent2>
        <a:srgbClr val="7DDAFF"/>
      </a:accent2>
      <a:accent3>
        <a:srgbClr val="EDE600"/>
      </a:accent3>
      <a:accent4>
        <a:srgbClr val="FCF6A7"/>
      </a:accent4>
      <a:accent5>
        <a:srgbClr val="46D577"/>
      </a:accent5>
      <a:accent6>
        <a:srgbClr val="9DE89F"/>
      </a:accent6>
      <a:hlink>
        <a:srgbClr val="0077C8"/>
      </a:hlink>
      <a:folHlink>
        <a:srgbClr val="46D577"/>
      </a:folHlink>
    </a:clrScheme>
    <a:fontScheme name="Custom 148">
      <a:majorFont>
        <a:latin typeface="Catamaran ExtraBold"/>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Grey">
  <a:themeElements>
    <a:clrScheme name="MSFT Learn 1">
      <a:dk1>
        <a:srgbClr val="50E6FF"/>
      </a:dk1>
      <a:lt1>
        <a:srgbClr val="FFFFFF"/>
      </a:lt1>
      <a:dk2>
        <a:srgbClr val="243A5E"/>
      </a:dk2>
      <a:lt2>
        <a:srgbClr val="FFFFFF"/>
      </a:lt2>
      <a:accent1>
        <a:srgbClr val="243A5E"/>
      </a:accent1>
      <a:accent2>
        <a:srgbClr val="3B2E58"/>
      </a:accent2>
      <a:accent3>
        <a:srgbClr val="054B16"/>
      </a:accent3>
      <a:accent4>
        <a:srgbClr val="274B47"/>
      </a:accent4>
      <a:accent5>
        <a:srgbClr val="6B2828"/>
      </a:accent5>
      <a:accent6>
        <a:srgbClr val="008575"/>
      </a:accent6>
      <a:hlink>
        <a:srgbClr val="0078D3"/>
      </a:hlink>
      <a:folHlink>
        <a:srgbClr val="50E6FF"/>
      </a:folHlink>
    </a:clrScheme>
    <a:fontScheme name="White">
      <a:majorFont>
        <a:latin typeface="Segoe UI Semibold"/>
        <a:ea typeface="Segoe UI Semibold"/>
        <a:cs typeface="Segoe UI Semibold"/>
      </a:majorFont>
      <a:minorFont>
        <a:latin typeface="Segoe UI Semibold"/>
        <a:ea typeface="Segoe UI Semibold"/>
        <a:cs typeface="Segoe UI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70000"/>
          </a:lnSpc>
          <a:spcBef>
            <a:spcPts val="0"/>
          </a:spcBef>
          <a:spcAft>
            <a:spcPts val="0"/>
          </a:spcAft>
          <a:buClrTx/>
          <a:buSzTx/>
          <a:buFontTx/>
          <a:buNone/>
          <a:tabLst/>
          <a:defRPr kumimoji="0" sz="11200" b="0" i="0" u="none" strike="noStrike" cap="none" spc="-224" normalizeH="0" baseline="0">
            <a:ln>
              <a:noFill/>
            </a:ln>
            <a:solidFill>
              <a:srgbClr val="FFFFFF"/>
            </a:solidFill>
            <a:effectLst/>
            <a:uFillTx/>
            <a:latin typeface="+mn-lt"/>
            <a:ea typeface="+mn-ea"/>
            <a:cs typeface="+mn-cs"/>
            <a:sym typeface="Segoe UI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Session05-Run interactive queries using Azure Synapse Serverless.potx" id="{94018EBA-2FE8-4B85-934B-9F3E42F28D76}" vid="{78CC84C1-6814-4FF4-A403-E67D3B0CD7F4}"/>
    </a:ext>
  </a:extLst>
</a:theme>
</file>

<file path=ppt/theme/theme3.xml><?xml version="1.0" encoding="utf-8"?>
<a:theme xmlns:a="http://schemas.openxmlformats.org/drawingml/2006/main" name="1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3965</TotalTime>
  <Words>1333</Words>
  <Application>Microsoft Office PowerPoint</Application>
  <PresentationFormat>Widescreen</PresentationFormat>
  <Paragraphs>160</Paragraphs>
  <Slides>10</Slides>
  <Notes>7</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10</vt:i4>
      </vt:variant>
    </vt:vector>
  </HeadingPairs>
  <TitlesOfParts>
    <vt:vector size="27" baseType="lpstr">
      <vt:lpstr>Arial</vt:lpstr>
      <vt:lpstr>Calibri</vt:lpstr>
      <vt:lpstr>Catamaran ExtraBold</vt:lpstr>
      <vt:lpstr>Consolas</vt:lpstr>
      <vt:lpstr>Helvetica Neue</vt:lpstr>
      <vt:lpstr>Helvetica Neue Medium</vt:lpstr>
      <vt:lpstr>Lucida Sans</vt:lpstr>
      <vt:lpstr>Montserrat</vt:lpstr>
      <vt:lpstr>Segoe UI</vt:lpstr>
      <vt:lpstr>Segoe UI Light</vt:lpstr>
      <vt:lpstr>Segoe UI Semibold</vt:lpstr>
      <vt:lpstr>Times</vt:lpstr>
      <vt:lpstr>Wingdings</vt:lpstr>
      <vt:lpstr>Office Theme</vt:lpstr>
      <vt:lpstr>1.Grey</vt:lpstr>
      <vt:lpstr>1_Azure 1</vt:lpstr>
      <vt:lpstr>Azure 1</vt:lpstr>
      <vt:lpstr>Design and implement the serving layer</vt:lpstr>
      <vt:lpstr>Agenda</vt:lpstr>
      <vt:lpstr>Design a multidimensional schema to optimize analytical workloads</vt:lpstr>
      <vt:lpstr>Design a multidimensional schema to optimize analytical workloads</vt:lpstr>
      <vt:lpstr>Perform code-free transformation at scale with Azure Data Factory or Azure Synapse Pipelines</vt:lpstr>
      <vt:lpstr>Code-free transformation at scale with Azure Data Factory or Azure Synapse Pipelines</vt:lpstr>
      <vt:lpstr>Populate slowly changing dimensions in Azure Synapse Analytics pipelines</vt:lpstr>
      <vt:lpstr>Populate slowly changing dimensions in Azure Synapse Analytics pipelines</vt:lpstr>
      <vt:lpstr>LAB: Design and implement the serving layer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Khalay Chio</dc:creator>
  <cp:lastModifiedBy>Joel Hulen</cp:lastModifiedBy>
  <cp:revision>22</cp:revision>
  <dcterms:created xsi:type="dcterms:W3CDTF">2021-04-14T17:02:56Z</dcterms:created>
  <dcterms:modified xsi:type="dcterms:W3CDTF">2021-12-05T16:42:28Z</dcterms:modified>
</cp:coreProperties>
</file>